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slideLayouts/slideLayout32.xml" ContentType="application/vnd.openxmlformats-officedocument.presentationml.slideLayout+xml"/>
  <Override PartName="/ppt/theme/theme32.xml" ContentType="application/vnd.openxmlformats-officedocument.theme+xml"/>
  <Override PartName="/ppt/slideLayouts/slideLayout33.xml" ContentType="application/vnd.openxmlformats-officedocument.presentationml.slideLayout+xml"/>
  <Override PartName="/ppt/theme/theme33.xml" ContentType="application/vnd.openxmlformats-officedocument.theme+xml"/>
  <Override PartName="/ppt/slideLayouts/slideLayout34.xml" ContentType="application/vnd.openxmlformats-officedocument.presentationml.slideLayout+xml"/>
  <Override PartName="/ppt/theme/theme34.xml" ContentType="application/vnd.openxmlformats-officedocument.theme+xml"/>
  <Override PartName="/ppt/slideLayouts/slideLayout35.xml" ContentType="application/vnd.openxmlformats-officedocument.presentationml.slideLayout+xml"/>
  <Override PartName="/ppt/theme/theme35.xml" ContentType="application/vnd.openxmlformats-officedocument.theme+xml"/>
  <Override PartName="/ppt/slideLayouts/slideLayout36.xml" ContentType="application/vnd.openxmlformats-officedocument.presentationml.slideLayout+xml"/>
  <Override PartName="/ppt/theme/theme36.xml" ContentType="application/vnd.openxmlformats-officedocument.theme+xml"/>
  <Override PartName="/ppt/slideLayouts/slideLayout37.xml" ContentType="application/vnd.openxmlformats-officedocument.presentationml.slideLayout+xml"/>
  <Override PartName="/ppt/theme/theme37.xml" ContentType="application/vnd.openxmlformats-officedocument.theme+xml"/>
  <Override PartName="/ppt/slideLayouts/slideLayout38.xml" ContentType="application/vnd.openxmlformats-officedocument.presentationml.slideLayout+xml"/>
  <Override PartName="/ppt/theme/theme38.xml" ContentType="application/vnd.openxmlformats-officedocument.theme+xml"/>
  <Override PartName="/ppt/slideLayouts/slideLayout39.xml" ContentType="application/vnd.openxmlformats-officedocument.presentationml.slideLayout+xml"/>
  <Override PartName="/ppt/theme/theme39.xml" ContentType="application/vnd.openxmlformats-officedocument.theme+xml"/>
  <Override PartName="/ppt/slideLayouts/slideLayout40.xml" ContentType="application/vnd.openxmlformats-officedocument.presentationml.slideLayout+xml"/>
  <Override PartName="/ppt/theme/theme40.xml" ContentType="application/vnd.openxmlformats-officedocument.theme+xml"/>
  <Override PartName="/ppt/slideLayouts/slideLayout41.xml" ContentType="application/vnd.openxmlformats-officedocument.presentationml.slideLayout+xml"/>
  <Override PartName="/ppt/theme/theme41.xml" ContentType="application/vnd.openxmlformats-officedocument.theme+xml"/>
  <Override PartName="/ppt/slideLayouts/slideLayout42.xml" ContentType="application/vnd.openxmlformats-officedocument.presentationml.slideLayout+xml"/>
  <Override PartName="/ppt/theme/theme42.xml" ContentType="application/vnd.openxmlformats-officedocument.theme+xml"/>
  <Override PartName="/ppt/slideLayouts/slideLayout43.xml" ContentType="application/vnd.openxmlformats-officedocument.presentationml.slideLayout+xml"/>
  <Override PartName="/ppt/theme/theme43.xml" ContentType="application/vnd.openxmlformats-officedocument.theme+xml"/>
  <Override PartName="/ppt/slideLayouts/slideLayout44.xml" ContentType="application/vnd.openxmlformats-officedocument.presentationml.slideLayout+xml"/>
  <Override PartName="/ppt/theme/theme44.xml" ContentType="application/vnd.openxmlformats-officedocument.theme+xml"/>
  <Override PartName="/ppt/slideLayouts/slideLayout45.xml" ContentType="application/vnd.openxmlformats-officedocument.presentationml.slideLayout+xml"/>
  <Override PartName="/ppt/theme/theme45.xml" ContentType="application/vnd.openxmlformats-officedocument.theme+xml"/>
  <Override PartName="/ppt/slideLayouts/slideLayout46.xml" ContentType="application/vnd.openxmlformats-officedocument.presentationml.slideLayout+xml"/>
  <Override PartName="/ppt/theme/theme46.xml" ContentType="application/vnd.openxmlformats-officedocument.theme+xml"/>
  <Override PartName="/ppt/slideLayouts/slideLayout47.xml" ContentType="application/vnd.openxmlformats-officedocument.presentationml.slideLayout+xml"/>
  <Override PartName="/ppt/theme/theme47.xml" ContentType="application/vnd.openxmlformats-officedocument.theme+xml"/>
  <Override PartName="/ppt/slideLayouts/slideLayout48.xml" ContentType="application/vnd.openxmlformats-officedocument.presentationml.slideLayout+xml"/>
  <Override PartName="/ppt/theme/theme48.xml" ContentType="application/vnd.openxmlformats-officedocument.theme+xml"/>
  <Override PartName="/ppt/slideLayouts/slideLayout49.xml" ContentType="application/vnd.openxmlformats-officedocument.presentationml.slideLayout+xml"/>
  <Override PartName="/ppt/theme/theme49.xml" ContentType="application/vnd.openxmlformats-officedocument.theme+xml"/>
  <Override PartName="/ppt/slideLayouts/slideLayout50.xml" ContentType="application/vnd.openxmlformats-officedocument.presentationml.slideLayout+xml"/>
  <Override PartName="/ppt/theme/theme50.xml" ContentType="application/vnd.openxmlformats-officedocument.theme+xml"/>
  <Override PartName="/ppt/slideLayouts/slideLayout51.xml" ContentType="application/vnd.openxmlformats-officedocument.presentationml.slideLayout+xml"/>
  <Override PartName="/ppt/theme/theme51.xml" ContentType="application/vnd.openxmlformats-officedocument.theme+xml"/>
  <Override PartName="/ppt/theme/theme5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72" r:id="rId3"/>
    <p:sldMasterId id="2147483674" r:id="rId4"/>
    <p:sldMasterId id="2147483676" r:id="rId5"/>
    <p:sldMasterId id="2147483680" r:id="rId6"/>
    <p:sldMasterId id="2147483682" r:id="rId7"/>
    <p:sldMasterId id="2147483684" r:id="rId8"/>
    <p:sldMasterId id="2147483686" r:id="rId9"/>
    <p:sldMasterId id="2147483688" r:id="rId10"/>
    <p:sldMasterId id="2147483690" r:id="rId11"/>
    <p:sldMasterId id="2147483692" r:id="rId12"/>
    <p:sldMasterId id="2147483696" r:id="rId13"/>
    <p:sldMasterId id="2147483698" r:id="rId14"/>
    <p:sldMasterId id="2147483700" r:id="rId15"/>
    <p:sldMasterId id="2147483702" r:id="rId16"/>
    <p:sldMasterId id="2147483704" r:id="rId17"/>
    <p:sldMasterId id="2147483706" r:id="rId18"/>
    <p:sldMasterId id="2147483708" r:id="rId19"/>
    <p:sldMasterId id="2147483710" r:id="rId20"/>
    <p:sldMasterId id="2147483712" r:id="rId21"/>
    <p:sldMasterId id="2147483714" r:id="rId22"/>
    <p:sldMasterId id="2147483716" r:id="rId23"/>
    <p:sldMasterId id="2147483718" r:id="rId24"/>
    <p:sldMasterId id="2147483720" r:id="rId25"/>
    <p:sldMasterId id="2147483722" r:id="rId26"/>
    <p:sldMasterId id="2147483724" r:id="rId27"/>
    <p:sldMasterId id="2147483726" r:id="rId28"/>
    <p:sldMasterId id="2147483728" r:id="rId29"/>
    <p:sldMasterId id="2147483730" r:id="rId30"/>
    <p:sldMasterId id="2147483732" r:id="rId31"/>
    <p:sldMasterId id="2147483734" r:id="rId32"/>
    <p:sldMasterId id="2147483736" r:id="rId33"/>
    <p:sldMasterId id="2147483738" r:id="rId34"/>
    <p:sldMasterId id="2147483740" r:id="rId35"/>
    <p:sldMasterId id="2147483742" r:id="rId36"/>
    <p:sldMasterId id="2147483744" r:id="rId37"/>
    <p:sldMasterId id="2147483746" r:id="rId38"/>
    <p:sldMasterId id="2147483748" r:id="rId39"/>
    <p:sldMasterId id="2147483750" r:id="rId40"/>
    <p:sldMasterId id="2147483752" r:id="rId41"/>
    <p:sldMasterId id="2147483754" r:id="rId42"/>
    <p:sldMasterId id="2147483756" r:id="rId43"/>
    <p:sldMasterId id="2147483758" r:id="rId44"/>
    <p:sldMasterId id="2147483760" r:id="rId45"/>
    <p:sldMasterId id="2147483762" r:id="rId46"/>
    <p:sldMasterId id="2147483764" r:id="rId47"/>
    <p:sldMasterId id="2147483766" r:id="rId48"/>
    <p:sldMasterId id="2147483768" r:id="rId49"/>
    <p:sldMasterId id="2147483770" r:id="rId50"/>
    <p:sldMasterId id="2147483772" r:id="rId51"/>
  </p:sldMasterIdLst>
  <p:notesMasterIdLst>
    <p:notesMasterId r:id="rId126"/>
  </p:notesMasterIdLst>
  <p:sldIdLst>
    <p:sldId id="256" r:id="rId52"/>
    <p:sldId id="257" r:id="rId53"/>
    <p:sldId id="258" r:id="rId54"/>
    <p:sldId id="323" r:id="rId55"/>
    <p:sldId id="260" r:id="rId56"/>
    <p:sldId id="324" r:id="rId57"/>
    <p:sldId id="325" r:id="rId58"/>
    <p:sldId id="259" r:id="rId59"/>
    <p:sldId id="263" r:id="rId60"/>
    <p:sldId id="264" r:id="rId61"/>
    <p:sldId id="265" r:id="rId62"/>
    <p:sldId id="266" r:id="rId63"/>
    <p:sldId id="267" r:id="rId64"/>
    <p:sldId id="268" r:id="rId65"/>
    <p:sldId id="326" r:id="rId66"/>
    <p:sldId id="327" r:id="rId67"/>
    <p:sldId id="328" r:id="rId68"/>
    <p:sldId id="329" r:id="rId69"/>
    <p:sldId id="330" r:id="rId70"/>
    <p:sldId id="331" r:id="rId71"/>
    <p:sldId id="332" r:id="rId72"/>
    <p:sldId id="270" r:id="rId73"/>
    <p:sldId id="271" r:id="rId74"/>
    <p:sldId id="273" r:id="rId75"/>
    <p:sldId id="274" r:id="rId76"/>
    <p:sldId id="275" r:id="rId77"/>
    <p:sldId id="279" r:id="rId78"/>
    <p:sldId id="334" r:id="rId79"/>
    <p:sldId id="335" r:id="rId80"/>
    <p:sldId id="336" r:id="rId81"/>
    <p:sldId id="337" r:id="rId82"/>
    <p:sldId id="338" r:id="rId83"/>
    <p:sldId id="281" r:id="rId84"/>
    <p:sldId id="282" r:id="rId85"/>
    <p:sldId id="283" r:id="rId86"/>
    <p:sldId id="284" r:id="rId87"/>
    <p:sldId id="285" r:id="rId88"/>
    <p:sldId id="286" r:id="rId89"/>
    <p:sldId id="287" r:id="rId90"/>
    <p:sldId id="288" r:id="rId91"/>
    <p:sldId id="289" r:id="rId92"/>
    <p:sldId id="290" r:id="rId93"/>
    <p:sldId id="291" r:id="rId94"/>
    <p:sldId id="292" r:id="rId95"/>
    <p:sldId id="293" r:id="rId96"/>
    <p:sldId id="294" r:id="rId97"/>
    <p:sldId id="295" r:id="rId98"/>
    <p:sldId id="296" r:id="rId99"/>
    <p:sldId id="297" r:id="rId100"/>
    <p:sldId id="298" r:id="rId101"/>
    <p:sldId id="299" r:id="rId102"/>
    <p:sldId id="300" r:id="rId103"/>
    <p:sldId id="301" r:id="rId104"/>
    <p:sldId id="302" r:id="rId105"/>
    <p:sldId id="303" r:id="rId106"/>
    <p:sldId id="304" r:id="rId107"/>
    <p:sldId id="305" r:id="rId108"/>
    <p:sldId id="306" r:id="rId109"/>
    <p:sldId id="307" r:id="rId110"/>
    <p:sldId id="308" r:id="rId111"/>
    <p:sldId id="309" r:id="rId112"/>
    <p:sldId id="310" r:id="rId113"/>
    <p:sldId id="311" r:id="rId114"/>
    <p:sldId id="312" r:id="rId115"/>
    <p:sldId id="313" r:id="rId116"/>
    <p:sldId id="314" r:id="rId117"/>
    <p:sldId id="315" r:id="rId118"/>
    <p:sldId id="316" r:id="rId119"/>
    <p:sldId id="317" r:id="rId120"/>
    <p:sldId id="318" r:id="rId121"/>
    <p:sldId id="319" r:id="rId122"/>
    <p:sldId id="320" r:id="rId123"/>
    <p:sldId id="321" r:id="rId124"/>
    <p:sldId id="322" r:id="rId125"/>
  </p:sldIdLst>
  <p:sldSz cx="12192000" cy="6858000"/>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文璟 郑" initials="文郑" lastIdx="2" clrIdx="0">
    <p:extLst>
      <p:ext uri="{19B8F6BF-5375-455C-9EA6-DF929625EA0E}">
        <p15:presenceInfo xmlns:p15="http://schemas.microsoft.com/office/powerpoint/2012/main" userId="8a4145b068a4d8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6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2.xml"/><Relationship Id="rId68" Type="http://schemas.openxmlformats.org/officeDocument/2006/relationships/slide" Target="slides/slide17.xml"/><Relationship Id="rId84" Type="http://schemas.openxmlformats.org/officeDocument/2006/relationships/slide" Target="slides/slide33.xml"/><Relationship Id="rId89" Type="http://schemas.openxmlformats.org/officeDocument/2006/relationships/slide" Target="slides/slide38.xml"/><Relationship Id="rId112" Type="http://schemas.openxmlformats.org/officeDocument/2006/relationships/slide" Target="slides/slide61.xml"/><Relationship Id="rId16" Type="http://schemas.openxmlformats.org/officeDocument/2006/relationships/slideMaster" Target="slideMasters/slideMaster16.xml"/><Relationship Id="rId107" Type="http://schemas.openxmlformats.org/officeDocument/2006/relationships/slide" Target="slides/slide5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2.xml"/><Relationship Id="rId58" Type="http://schemas.openxmlformats.org/officeDocument/2006/relationships/slide" Target="slides/slide7.xml"/><Relationship Id="rId74" Type="http://schemas.openxmlformats.org/officeDocument/2006/relationships/slide" Target="slides/slide23.xml"/><Relationship Id="rId79" Type="http://schemas.openxmlformats.org/officeDocument/2006/relationships/slide" Target="slides/slide28.xml"/><Relationship Id="rId102" Type="http://schemas.openxmlformats.org/officeDocument/2006/relationships/slide" Target="slides/slide51.xml"/><Relationship Id="rId123" Type="http://schemas.openxmlformats.org/officeDocument/2006/relationships/slide" Target="slides/slide72.xml"/><Relationship Id="rId128"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39.xml"/><Relationship Id="rId95" Type="http://schemas.openxmlformats.org/officeDocument/2006/relationships/slide" Target="slides/slide4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3.xml"/><Relationship Id="rId69" Type="http://schemas.openxmlformats.org/officeDocument/2006/relationships/slide" Target="slides/slide18.xml"/><Relationship Id="rId113" Type="http://schemas.openxmlformats.org/officeDocument/2006/relationships/slide" Target="slides/slide62.xml"/><Relationship Id="rId118" Type="http://schemas.openxmlformats.org/officeDocument/2006/relationships/slide" Target="slides/slide67.xml"/><Relationship Id="rId80" Type="http://schemas.openxmlformats.org/officeDocument/2006/relationships/slide" Target="slides/slide29.xml"/><Relationship Id="rId85" Type="http://schemas.openxmlformats.org/officeDocument/2006/relationships/slide" Target="slides/slide34.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8.xml"/><Relationship Id="rId103" Type="http://schemas.openxmlformats.org/officeDocument/2006/relationships/slide" Target="slides/slide52.xml"/><Relationship Id="rId108" Type="http://schemas.openxmlformats.org/officeDocument/2006/relationships/slide" Target="slides/slide57.xml"/><Relationship Id="rId124" Type="http://schemas.openxmlformats.org/officeDocument/2006/relationships/slide" Target="slides/slide73.xml"/><Relationship Id="rId129" Type="http://schemas.openxmlformats.org/officeDocument/2006/relationships/viewProps" Target="viewProps.xml"/><Relationship Id="rId54" Type="http://schemas.openxmlformats.org/officeDocument/2006/relationships/slide" Target="slides/slide3.xml"/><Relationship Id="rId70" Type="http://schemas.openxmlformats.org/officeDocument/2006/relationships/slide" Target="slides/slide19.xml"/><Relationship Id="rId75" Type="http://schemas.openxmlformats.org/officeDocument/2006/relationships/slide" Target="slides/slide24.xml"/><Relationship Id="rId91" Type="http://schemas.openxmlformats.org/officeDocument/2006/relationships/slide" Target="slides/slide40.xml"/><Relationship Id="rId96"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63.xml"/><Relationship Id="rId119" Type="http://schemas.openxmlformats.org/officeDocument/2006/relationships/slide" Target="slides/slide68.xml"/><Relationship Id="rId44" Type="http://schemas.openxmlformats.org/officeDocument/2006/relationships/slideMaster" Target="slideMasters/slideMaster44.xml"/><Relationship Id="rId60" Type="http://schemas.openxmlformats.org/officeDocument/2006/relationships/slide" Target="slides/slide9.xml"/><Relationship Id="rId65" Type="http://schemas.openxmlformats.org/officeDocument/2006/relationships/slide" Target="slides/slide14.xml"/><Relationship Id="rId81" Type="http://schemas.openxmlformats.org/officeDocument/2006/relationships/slide" Target="slides/slide30.xml"/><Relationship Id="rId86" Type="http://schemas.openxmlformats.org/officeDocument/2006/relationships/slide" Target="slides/slide35.xml"/><Relationship Id="rId130"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8.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4.xml"/><Relationship Id="rId76" Type="http://schemas.openxmlformats.org/officeDocument/2006/relationships/slide" Target="slides/slide25.xml"/><Relationship Id="rId97" Type="http://schemas.openxmlformats.org/officeDocument/2006/relationships/slide" Target="slides/slide46.xml"/><Relationship Id="rId104" Type="http://schemas.openxmlformats.org/officeDocument/2006/relationships/slide" Target="slides/slide53.xml"/><Relationship Id="rId120" Type="http://schemas.openxmlformats.org/officeDocument/2006/relationships/slide" Target="slides/slide69.xml"/><Relationship Id="rId125" Type="http://schemas.openxmlformats.org/officeDocument/2006/relationships/slide" Target="slides/slide74.xml"/><Relationship Id="rId7" Type="http://schemas.openxmlformats.org/officeDocument/2006/relationships/slideMaster" Target="slideMasters/slideMaster7.xml"/><Relationship Id="rId71" Type="http://schemas.openxmlformats.org/officeDocument/2006/relationships/slide" Target="slides/slide20.xml"/><Relationship Id="rId92" Type="http://schemas.openxmlformats.org/officeDocument/2006/relationships/slide" Target="slides/slide4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5.xml"/><Relationship Id="rId87" Type="http://schemas.openxmlformats.org/officeDocument/2006/relationships/slide" Target="slides/slide36.xml"/><Relationship Id="rId110" Type="http://schemas.openxmlformats.org/officeDocument/2006/relationships/slide" Target="slides/slide59.xml"/><Relationship Id="rId115" Type="http://schemas.openxmlformats.org/officeDocument/2006/relationships/slide" Target="slides/slide64.xml"/><Relationship Id="rId131" Type="http://schemas.openxmlformats.org/officeDocument/2006/relationships/tableStyles" Target="tableStyles.xml"/><Relationship Id="rId61" Type="http://schemas.openxmlformats.org/officeDocument/2006/relationships/slide" Target="slides/slide10.xml"/><Relationship Id="rId82" Type="http://schemas.openxmlformats.org/officeDocument/2006/relationships/slide" Target="slides/slide3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5.xml"/><Relationship Id="rId77" Type="http://schemas.openxmlformats.org/officeDocument/2006/relationships/slide" Target="slides/slide26.xml"/><Relationship Id="rId100" Type="http://schemas.openxmlformats.org/officeDocument/2006/relationships/slide" Target="slides/slide49.xml"/><Relationship Id="rId105" Type="http://schemas.openxmlformats.org/officeDocument/2006/relationships/slide" Target="slides/slide54.xml"/><Relationship Id="rId12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21.xml"/><Relationship Id="rId93" Type="http://schemas.openxmlformats.org/officeDocument/2006/relationships/slide" Target="slides/slide42.xml"/><Relationship Id="rId98" Type="http://schemas.openxmlformats.org/officeDocument/2006/relationships/slide" Target="slides/slide47.xml"/><Relationship Id="rId121" Type="http://schemas.openxmlformats.org/officeDocument/2006/relationships/slide" Target="slides/slide70.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6.xml"/><Relationship Id="rId116" Type="http://schemas.openxmlformats.org/officeDocument/2006/relationships/slide" Target="slides/slide65.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1.xml"/><Relationship Id="rId83" Type="http://schemas.openxmlformats.org/officeDocument/2006/relationships/slide" Target="slides/slide32.xml"/><Relationship Id="rId88" Type="http://schemas.openxmlformats.org/officeDocument/2006/relationships/slide" Target="slides/slide37.xml"/><Relationship Id="rId111" Type="http://schemas.openxmlformats.org/officeDocument/2006/relationships/slide" Target="slides/slide60.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6.xml"/><Relationship Id="rId106" Type="http://schemas.openxmlformats.org/officeDocument/2006/relationships/slide" Target="slides/slide55.xml"/><Relationship Id="rId127" Type="http://schemas.openxmlformats.org/officeDocument/2006/relationships/commentAuthors" Target="commentAuthor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xml"/><Relationship Id="rId73" Type="http://schemas.openxmlformats.org/officeDocument/2006/relationships/slide" Target="slides/slide22.xml"/><Relationship Id="rId78" Type="http://schemas.openxmlformats.org/officeDocument/2006/relationships/slide" Target="slides/slide27.xml"/><Relationship Id="rId94" Type="http://schemas.openxmlformats.org/officeDocument/2006/relationships/slide" Target="slides/slide43.xml"/><Relationship Id="rId99" Type="http://schemas.openxmlformats.org/officeDocument/2006/relationships/slide" Target="slides/slide48.xml"/><Relationship Id="rId101" Type="http://schemas.openxmlformats.org/officeDocument/2006/relationships/slide" Target="slides/slide50.xml"/><Relationship Id="rId122" Type="http://schemas.openxmlformats.org/officeDocument/2006/relationships/slide" Target="slides/slide7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BCE9A17F-DB2C-490A-96C6-2FEE4B3C10A8}" type="datetimeFigureOut">
              <a:rPr lang="zh-CN" altLang="en-US" smtClean="0"/>
              <a:t>2024/8/13</a:t>
            </a:fld>
            <a:endParaRPr lang="zh-CN" altLang="en-US"/>
          </a:p>
        </p:txBody>
      </p:sp>
      <p:sp>
        <p:nvSpPr>
          <p:cNvPr id="4" name="幻灯片图像占位符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0BE09ED-C138-4441-AA29-75392C7F5A58}" type="slidenum">
              <a:rPr lang="zh-CN" altLang="en-US" smtClean="0"/>
              <a:t>‹#›</a:t>
            </a:fld>
            <a:endParaRPr lang="zh-CN" altLang="en-US"/>
          </a:p>
        </p:txBody>
      </p:sp>
    </p:spTree>
    <p:extLst>
      <p:ext uri="{BB962C8B-B14F-4D97-AF65-F5344CB8AC3E}">
        <p14:creationId xmlns:p14="http://schemas.microsoft.com/office/powerpoint/2010/main" val="2825842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BE09ED-C138-4441-AA29-75392C7F5A58}" type="slidenum">
              <a:rPr lang="zh-CN" altLang="en-US" smtClean="0"/>
              <a:t>4</a:t>
            </a:fld>
            <a:endParaRPr lang="zh-CN" altLang="en-US"/>
          </a:p>
        </p:txBody>
      </p:sp>
    </p:spTree>
    <p:extLst>
      <p:ext uri="{BB962C8B-B14F-4D97-AF65-F5344CB8AC3E}">
        <p14:creationId xmlns:p14="http://schemas.microsoft.com/office/powerpoint/2010/main" val="62829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BE09ED-C138-4441-AA29-75392C7F5A58}" type="slidenum">
              <a:rPr lang="zh-CN" altLang="en-US" smtClean="0"/>
              <a:t>5</a:t>
            </a:fld>
            <a:endParaRPr lang="zh-CN" altLang="en-US"/>
          </a:p>
        </p:txBody>
      </p:sp>
    </p:spTree>
    <p:extLst>
      <p:ext uri="{BB962C8B-B14F-4D97-AF65-F5344CB8AC3E}">
        <p14:creationId xmlns:p14="http://schemas.microsoft.com/office/powerpoint/2010/main" val="381701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BE09ED-C138-4441-AA29-75392C7F5A58}" type="slidenum">
              <a:rPr lang="zh-CN" altLang="en-US" smtClean="0"/>
              <a:t>8</a:t>
            </a:fld>
            <a:endParaRPr lang="zh-CN" altLang="en-US"/>
          </a:p>
        </p:txBody>
      </p:sp>
    </p:spTree>
    <p:extLst>
      <p:ext uri="{BB962C8B-B14F-4D97-AF65-F5344CB8AC3E}">
        <p14:creationId xmlns:p14="http://schemas.microsoft.com/office/powerpoint/2010/main" val="1633551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BE09ED-C138-4441-AA29-75392C7F5A58}" type="slidenum">
              <a:rPr lang="zh-CN" altLang="en-US" smtClean="0"/>
              <a:t>9</a:t>
            </a:fld>
            <a:endParaRPr lang="zh-CN" altLang="en-US"/>
          </a:p>
        </p:txBody>
      </p:sp>
    </p:spTree>
    <p:extLst>
      <p:ext uri="{BB962C8B-B14F-4D97-AF65-F5344CB8AC3E}">
        <p14:creationId xmlns:p14="http://schemas.microsoft.com/office/powerpoint/2010/main" val="2694941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BE09ED-C138-4441-AA29-75392C7F5A58}" type="slidenum">
              <a:rPr lang="zh-CN" altLang="en-US" smtClean="0"/>
              <a:t>15</a:t>
            </a:fld>
            <a:endParaRPr lang="zh-CN" altLang="en-US"/>
          </a:p>
        </p:txBody>
      </p:sp>
    </p:spTree>
    <p:extLst>
      <p:ext uri="{BB962C8B-B14F-4D97-AF65-F5344CB8AC3E}">
        <p14:creationId xmlns:p14="http://schemas.microsoft.com/office/powerpoint/2010/main" val="3540398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BE09ED-C138-4441-AA29-75392C7F5A58}" type="slidenum">
              <a:rPr lang="zh-CN" altLang="en-US" smtClean="0"/>
              <a:t>17</a:t>
            </a:fld>
            <a:endParaRPr lang="zh-CN" altLang="en-US"/>
          </a:p>
        </p:txBody>
      </p:sp>
    </p:spTree>
    <p:extLst>
      <p:ext uri="{BB962C8B-B14F-4D97-AF65-F5344CB8AC3E}">
        <p14:creationId xmlns:p14="http://schemas.microsoft.com/office/powerpoint/2010/main" val="632836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BE09ED-C138-4441-AA29-75392C7F5A58}" type="slidenum">
              <a:rPr lang="zh-CN" altLang="en-US" smtClean="0"/>
              <a:t>22</a:t>
            </a:fld>
            <a:endParaRPr lang="zh-CN" altLang="en-US"/>
          </a:p>
        </p:txBody>
      </p:sp>
    </p:spTree>
    <p:extLst>
      <p:ext uri="{BB962C8B-B14F-4D97-AF65-F5344CB8AC3E}">
        <p14:creationId xmlns:p14="http://schemas.microsoft.com/office/powerpoint/2010/main" val="427293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标题幻灯片">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172FB9EF-F50D-4838-84AF-098646CE2427}"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__________">
    <p:spTree>
      <p:nvGrpSpPr>
        <p:cNvPr id="1" name=""/>
        <p:cNvGrpSpPr/>
        <p:nvPr/>
      </p:nvGrpSpPr>
      <p:grpSpPr>
        <a:xfrm>
          <a:off x="0" y="0"/>
          <a:ext cx="0" cy="0"/>
          <a:chOff x="0" y="0"/>
          <a:chExt cx="0" cy="0"/>
        </a:xfrm>
      </p:grpSpPr>
      <p:sp>
        <p:nvSpPr>
          <p:cNvPr id="197"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8"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59"/>
          </p:nvPr>
        </p:nvSpPr>
        <p:spPr/>
        <p:txBody>
          <a:bodyPr/>
          <a:lstStyle/>
          <a:p>
            <a:r>
              <a:t>Footer</a:t>
            </a:r>
          </a:p>
        </p:txBody>
      </p:sp>
      <p:sp>
        <p:nvSpPr>
          <p:cNvPr id="5" name="PlaceHolder 4"/>
          <p:cNvSpPr>
            <a:spLocks noGrp="1"/>
          </p:cNvSpPr>
          <p:nvPr>
            <p:ph type="sldNum" idx="60"/>
          </p:nvPr>
        </p:nvSpPr>
        <p:spPr/>
        <p:txBody>
          <a:bodyPr/>
          <a:lstStyle/>
          <a:p>
            <a:fld id="{85A36A48-3C1A-480F-877D-63186C1AF8D2}" type="slidenum">
              <a:t>‹#›</a:t>
            </a:fld>
            <a:endParaRPr/>
          </a:p>
        </p:txBody>
      </p:sp>
      <p:sp>
        <p:nvSpPr>
          <p:cNvPr id="6" name="PlaceHolder 5"/>
          <p:cNvSpPr>
            <a:spLocks noGrp="1"/>
          </p:cNvSpPr>
          <p:nvPr>
            <p:ph type="dt" idx="6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___________">
    <p:spTree>
      <p:nvGrpSpPr>
        <p:cNvPr id="1" name=""/>
        <p:cNvGrpSpPr/>
        <p:nvPr/>
      </p:nvGrpSpPr>
      <p:grpSpPr>
        <a:xfrm>
          <a:off x="0" y="0"/>
          <a:ext cx="0" cy="0"/>
          <a:chOff x="0" y="0"/>
          <a:chExt cx="0" cy="0"/>
        </a:xfrm>
      </p:grpSpPr>
      <p:sp>
        <p:nvSpPr>
          <p:cNvPr id="20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09"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62"/>
          </p:nvPr>
        </p:nvSpPr>
        <p:spPr/>
        <p:txBody>
          <a:bodyPr/>
          <a:lstStyle/>
          <a:p>
            <a:r>
              <a:t>Footer</a:t>
            </a:r>
          </a:p>
        </p:txBody>
      </p:sp>
      <p:sp>
        <p:nvSpPr>
          <p:cNvPr id="5" name="PlaceHolder 4"/>
          <p:cNvSpPr>
            <a:spLocks noGrp="1"/>
          </p:cNvSpPr>
          <p:nvPr>
            <p:ph type="sldNum" idx="63"/>
          </p:nvPr>
        </p:nvSpPr>
        <p:spPr/>
        <p:txBody>
          <a:bodyPr/>
          <a:lstStyle/>
          <a:p>
            <a:fld id="{AFE3CB64-338E-4CE0-A711-A2C97EB11594}" type="slidenum">
              <a:t>‹#›</a:t>
            </a:fld>
            <a:endParaRPr/>
          </a:p>
        </p:txBody>
      </p:sp>
      <p:sp>
        <p:nvSpPr>
          <p:cNvPr id="6" name="PlaceHolder 5"/>
          <p:cNvSpPr>
            <a:spLocks noGrp="1"/>
          </p:cNvSpPr>
          <p:nvPr>
            <p:ph type="dt" idx="64"/>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____________">
    <p:spTree>
      <p:nvGrpSpPr>
        <p:cNvPr id="1" name=""/>
        <p:cNvGrpSpPr/>
        <p:nvPr/>
      </p:nvGrpSpPr>
      <p:grpSpPr>
        <a:xfrm>
          <a:off x="0" y="0"/>
          <a:ext cx="0" cy="0"/>
          <a:chOff x="0" y="0"/>
          <a:chExt cx="0" cy="0"/>
        </a:xfrm>
      </p:grpSpPr>
      <p:sp>
        <p:nvSpPr>
          <p:cNvPr id="21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20"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65"/>
          </p:nvPr>
        </p:nvSpPr>
        <p:spPr/>
        <p:txBody>
          <a:bodyPr/>
          <a:lstStyle/>
          <a:p>
            <a:r>
              <a:t>Footer</a:t>
            </a:r>
          </a:p>
        </p:txBody>
      </p:sp>
      <p:sp>
        <p:nvSpPr>
          <p:cNvPr id="5" name="PlaceHolder 4"/>
          <p:cNvSpPr>
            <a:spLocks noGrp="1"/>
          </p:cNvSpPr>
          <p:nvPr>
            <p:ph type="sldNum" idx="66"/>
          </p:nvPr>
        </p:nvSpPr>
        <p:spPr/>
        <p:txBody>
          <a:bodyPr/>
          <a:lstStyle/>
          <a:p>
            <a:fld id="{61C6E677-ED0F-44EE-B181-273EA6C07A5F}" type="slidenum">
              <a:t>‹#›</a:t>
            </a:fld>
            <a:endParaRPr/>
          </a:p>
        </p:txBody>
      </p:sp>
      <p:sp>
        <p:nvSpPr>
          <p:cNvPr id="6" name="PlaceHolder 5"/>
          <p:cNvSpPr>
            <a:spLocks noGrp="1"/>
          </p:cNvSpPr>
          <p:nvPr>
            <p:ph type="dt" idx="67"/>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______________">
    <p:spTree>
      <p:nvGrpSpPr>
        <p:cNvPr id="1" name=""/>
        <p:cNvGrpSpPr/>
        <p:nvPr/>
      </p:nvGrpSpPr>
      <p:grpSpPr>
        <a:xfrm>
          <a:off x="0" y="0"/>
          <a:ext cx="0" cy="0"/>
          <a:chOff x="0" y="0"/>
          <a:chExt cx="0" cy="0"/>
        </a:xfrm>
      </p:grpSpPr>
      <p:sp>
        <p:nvSpPr>
          <p:cNvPr id="24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42"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71"/>
          </p:nvPr>
        </p:nvSpPr>
        <p:spPr/>
        <p:txBody>
          <a:bodyPr/>
          <a:lstStyle/>
          <a:p>
            <a:r>
              <a:t>Footer</a:t>
            </a:r>
          </a:p>
        </p:txBody>
      </p:sp>
      <p:sp>
        <p:nvSpPr>
          <p:cNvPr id="5" name="PlaceHolder 4"/>
          <p:cNvSpPr>
            <a:spLocks noGrp="1"/>
          </p:cNvSpPr>
          <p:nvPr>
            <p:ph type="sldNum" idx="72"/>
          </p:nvPr>
        </p:nvSpPr>
        <p:spPr/>
        <p:txBody>
          <a:bodyPr/>
          <a:lstStyle/>
          <a:p>
            <a:fld id="{713C4956-68E8-4A88-8D99-2B4BD816FE0A}" type="slidenum">
              <a:t>‹#›</a:t>
            </a:fld>
            <a:endParaRPr/>
          </a:p>
        </p:txBody>
      </p:sp>
      <p:sp>
        <p:nvSpPr>
          <p:cNvPr id="6" name="PlaceHolder 5"/>
          <p:cNvSpPr>
            <a:spLocks noGrp="1"/>
          </p:cNvSpPr>
          <p:nvPr>
            <p:ph type="dt" idx="73"/>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_______________">
    <p:spTree>
      <p:nvGrpSpPr>
        <p:cNvPr id="1" name=""/>
        <p:cNvGrpSpPr/>
        <p:nvPr/>
      </p:nvGrpSpPr>
      <p:grpSpPr>
        <a:xfrm>
          <a:off x="0" y="0"/>
          <a:ext cx="0" cy="0"/>
          <a:chOff x="0" y="0"/>
          <a:chExt cx="0" cy="0"/>
        </a:xfrm>
      </p:grpSpPr>
      <p:sp>
        <p:nvSpPr>
          <p:cNvPr id="252"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3"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74"/>
          </p:nvPr>
        </p:nvSpPr>
        <p:spPr/>
        <p:txBody>
          <a:bodyPr/>
          <a:lstStyle/>
          <a:p>
            <a:r>
              <a:t>Footer</a:t>
            </a:r>
          </a:p>
        </p:txBody>
      </p:sp>
      <p:sp>
        <p:nvSpPr>
          <p:cNvPr id="5" name="PlaceHolder 4"/>
          <p:cNvSpPr>
            <a:spLocks noGrp="1"/>
          </p:cNvSpPr>
          <p:nvPr>
            <p:ph type="sldNum" idx="75"/>
          </p:nvPr>
        </p:nvSpPr>
        <p:spPr/>
        <p:txBody>
          <a:bodyPr/>
          <a:lstStyle/>
          <a:p>
            <a:fld id="{8B53566F-5392-481E-A496-F8EE18E6A7D0}" type="slidenum">
              <a:t>‹#›</a:t>
            </a:fld>
            <a:endParaRPr/>
          </a:p>
        </p:txBody>
      </p:sp>
      <p:sp>
        <p:nvSpPr>
          <p:cNvPr id="6" name="PlaceHolder 5"/>
          <p:cNvSpPr>
            <a:spLocks noGrp="1"/>
          </p:cNvSpPr>
          <p:nvPr>
            <p:ph type="dt" idx="7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________________">
    <p:spTree>
      <p:nvGrpSpPr>
        <p:cNvPr id="1" name=""/>
        <p:cNvGrpSpPr/>
        <p:nvPr/>
      </p:nvGrpSpPr>
      <p:grpSpPr>
        <a:xfrm>
          <a:off x="0" y="0"/>
          <a:ext cx="0" cy="0"/>
          <a:chOff x="0" y="0"/>
          <a:chExt cx="0" cy="0"/>
        </a:xfrm>
      </p:grpSpPr>
      <p:sp>
        <p:nvSpPr>
          <p:cNvPr id="26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64"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77"/>
          </p:nvPr>
        </p:nvSpPr>
        <p:spPr/>
        <p:txBody>
          <a:bodyPr/>
          <a:lstStyle/>
          <a:p>
            <a:r>
              <a:t>Footer</a:t>
            </a:r>
          </a:p>
        </p:txBody>
      </p:sp>
      <p:sp>
        <p:nvSpPr>
          <p:cNvPr id="5" name="PlaceHolder 4"/>
          <p:cNvSpPr>
            <a:spLocks noGrp="1"/>
          </p:cNvSpPr>
          <p:nvPr>
            <p:ph type="sldNum" idx="78"/>
          </p:nvPr>
        </p:nvSpPr>
        <p:spPr/>
        <p:txBody>
          <a:bodyPr/>
          <a:lstStyle/>
          <a:p>
            <a:fld id="{FE441256-6F73-4146-8605-67C56BD8745B}" type="slidenum">
              <a:t>‹#›</a:t>
            </a:fld>
            <a:endParaRPr/>
          </a:p>
        </p:txBody>
      </p:sp>
      <p:sp>
        <p:nvSpPr>
          <p:cNvPr id="6" name="PlaceHolder 5"/>
          <p:cNvSpPr>
            <a:spLocks noGrp="1"/>
          </p:cNvSpPr>
          <p:nvPr>
            <p:ph type="dt" idx="79"/>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_________________">
    <p:spTree>
      <p:nvGrpSpPr>
        <p:cNvPr id="1" name=""/>
        <p:cNvGrpSpPr/>
        <p:nvPr/>
      </p:nvGrpSpPr>
      <p:grpSpPr>
        <a:xfrm>
          <a:off x="0" y="0"/>
          <a:ext cx="0" cy="0"/>
          <a:chOff x="0" y="0"/>
          <a:chExt cx="0" cy="0"/>
        </a:xfrm>
      </p:grpSpPr>
      <p:sp>
        <p:nvSpPr>
          <p:cNvPr id="27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75"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80"/>
          </p:nvPr>
        </p:nvSpPr>
        <p:spPr/>
        <p:txBody>
          <a:bodyPr/>
          <a:lstStyle/>
          <a:p>
            <a:r>
              <a:t>Footer</a:t>
            </a:r>
          </a:p>
        </p:txBody>
      </p:sp>
      <p:sp>
        <p:nvSpPr>
          <p:cNvPr id="5" name="PlaceHolder 4"/>
          <p:cNvSpPr>
            <a:spLocks noGrp="1"/>
          </p:cNvSpPr>
          <p:nvPr>
            <p:ph type="sldNum" idx="81"/>
          </p:nvPr>
        </p:nvSpPr>
        <p:spPr/>
        <p:txBody>
          <a:bodyPr/>
          <a:lstStyle/>
          <a:p>
            <a:fld id="{FEB5994D-3268-46FC-9597-A92192EFA4FA}" type="slidenum">
              <a:t>‹#›</a:t>
            </a:fld>
            <a:endParaRPr/>
          </a:p>
        </p:txBody>
      </p:sp>
      <p:sp>
        <p:nvSpPr>
          <p:cNvPr id="6" name="PlaceHolder 5"/>
          <p:cNvSpPr>
            <a:spLocks noGrp="1"/>
          </p:cNvSpPr>
          <p:nvPr>
            <p:ph type="dt" idx="82"/>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__________________">
    <p:spTree>
      <p:nvGrpSpPr>
        <p:cNvPr id="1" name=""/>
        <p:cNvGrpSpPr/>
        <p:nvPr/>
      </p:nvGrpSpPr>
      <p:grpSpPr>
        <a:xfrm>
          <a:off x="0" y="0"/>
          <a:ext cx="0" cy="0"/>
          <a:chOff x="0" y="0"/>
          <a:chExt cx="0" cy="0"/>
        </a:xfrm>
      </p:grpSpPr>
      <p:sp>
        <p:nvSpPr>
          <p:cNvPr id="28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86"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83"/>
          </p:nvPr>
        </p:nvSpPr>
        <p:spPr/>
        <p:txBody>
          <a:bodyPr/>
          <a:lstStyle/>
          <a:p>
            <a:r>
              <a:t>Footer</a:t>
            </a:r>
          </a:p>
        </p:txBody>
      </p:sp>
      <p:sp>
        <p:nvSpPr>
          <p:cNvPr id="5" name="PlaceHolder 4"/>
          <p:cNvSpPr>
            <a:spLocks noGrp="1"/>
          </p:cNvSpPr>
          <p:nvPr>
            <p:ph type="sldNum" idx="84"/>
          </p:nvPr>
        </p:nvSpPr>
        <p:spPr/>
        <p:txBody>
          <a:bodyPr/>
          <a:lstStyle/>
          <a:p>
            <a:fld id="{65EAE32B-FF2C-4D15-A1C9-A0A182130591}" type="slidenum">
              <a:t>‹#›</a:t>
            </a:fld>
            <a:endParaRPr/>
          </a:p>
        </p:txBody>
      </p:sp>
      <p:sp>
        <p:nvSpPr>
          <p:cNvPr id="6" name="PlaceHolder 5"/>
          <p:cNvSpPr>
            <a:spLocks noGrp="1"/>
          </p:cNvSpPr>
          <p:nvPr>
            <p:ph type="dt" idx="85"/>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___________________">
    <p:spTree>
      <p:nvGrpSpPr>
        <p:cNvPr id="1" name=""/>
        <p:cNvGrpSpPr/>
        <p:nvPr/>
      </p:nvGrpSpPr>
      <p:grpSpPr>
        <a:xfrm>
          <a:off x="0" y="0"/>
          <a:ext cx="0" cy="0"/>
          <a:chOff x="0" y="0"/>
          <a:chExt cx="0" cy="0"/>
        </a:xfrm>
      </p:grpSpPr>
      <p:sp>
        <p:nvSpPr>
          <p:cNvPr id="29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97"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86"/>
          </p:nvPr>
        </p:nvSpPr>
        <p:spPr/>
        <p:txBody>
          <a:bodyPr/>
          <a:lstStyle/>
          <a:p>
            <a:r>
              <a:t>Footer</a:t>
            </a:r>
          </a:p>
        </p:txBody>
      </p:sp>
      <p:sp>
        <p:nvSpPr>
          <p:cNvPr id="5" name="PlaceHolder 4"/>
          <p:cNvSpPr>
            <a:spLocks noGrp="1"/>
          </p:cNvSpPr>
          <p:nvPr>
            <p:ph type="sldNum" idx="87"/>
          </p:nvPr>
        </p:nvSpPr>
        <p:spPr/>
        <p:txBody>
          <a:bodyPr/>
          <a:lstStyle/>
          <a:p>
            <a:fld id="{4A46FE69-A979-4F9B-B13F-ECFE3CD44EC9}" type="slidenum">
              <a:t>‹#›</a:t>
            </a:fld>
            <a:endParaRPr/>
          </a:p>
        </p:txBody>
      </p:sp>
      <p:sp>
        <p:nvSpPr>
          <p:cNvPr id="6" name="PlaceHolder 5"/>
          <p:cNvSpPr>
            <a:spLocks noGrp="1"/>
          </p:cNvSpPr>
          <p:nvPr>
            <p:ph type="dt" idx="88"/>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____________________">
    <p:spTree>
      <p:nvGrpSpPr>
        <p:cNvPr id="1" name=""/>
        <p:cNvGrpSpPr/>
        <p:nvPr/>
      </p:nvGrpSpPr>
      <p:grpSpPr>
        <a:xfrm>
          <a:off x="0" y="0"/>
          <a:ext cx="0" cy="0"/>
          <a:chOff x="0" y="0"/>
          <a:chExt cx="0" cy="0"/>
        </a:xfrm>
      </p:grpSpPr>
      <p:sp>
        <p:nvSpPr>
          <p:cNvPr id="307"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08"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89"/>
          </p:nvPr>
        </p:nvSpPr>
        <p:spPr/>
        <p:txBody>
          <a:bodyPr/>
          <a:lstStyle/>
          <a:p>
            <a:r>
              <a:t>Footer</a:t>
            </a:r>
          </a:p>
        </p:txBody>
      </p:sp>
      <p:sp>
        <p:nvSpPr>
          <p:cNvPr id="5" name="PlaceHolder 4"/>
          <p:cNvSpPr>
            <a:spLocks noGrp="1"/>
          </p:cNvSpPr>
          <p:nvPr>
            <p:ph type="sldNum" idx="90"/>
          </p:nvPr>
        </p:nvSpPr>
        <p:spPr/>
        <p:txBody>
          <a:bodyPr/>
          <a:lstStyle/>
          <a:p>
            <a:fld id="{434293C0-C43A-4513-A21E-56C6FE010AF5}" type="slidenum">
              <a:t>‹#›</a:t>
            </a:fld>
            <a:endParaRPr/>
          </a:p>
        </p:txBody>
      </p:sp>
      <p:sp>
        <p:nvSpPr>
          <p:cNvPr id="6" name="PlaceHolder 5"/>
          <p:cNvSpPr>
            <a:spLocks noGrp="1"/>
          </p:cNvSpPr>
          <p:nvPr>
            <p:ph type="dt" idx="9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1"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F0148BB3-292A-4F7D-B0B4-FE06E7BC22B9}"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
    <p:spTree>
      <p:nvGrpSpPr>
        <p:cNvPr id="1" name=""/>
        <p:cNvGrpSpPr/>
        <p:nvPr/>
      </p:nvGrpSpPr>
      <p:grpSpPr>
        <a:xfrm>
          <a:off x="0" y="0"/>
          <a:ext cx="0" cy="0"/>
          <a:chOff x="0" y="0"/>
          <a:chExt cx="0" cy="0"/>
        </a:xfrm>
      </p:grpSpPr>
      <p:sp>
        <p:nvSpPr>
          <p:cNvPr id="31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19"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92"/>
          </p:nvPr>
        </p:nvSpPr>
        <p:spPr/>
        <p:txBody>
          <a:bodyPr/>
          <a:lstStyle/>
          <a:p>
            <a:r>
              <a:t>Footer</a:t>
            </a:r>
          </a:p>
        </p:txBody>
      </p:sp>
      <p:sp>
        <p:nvSpPr>
          <p:cNvPr id="5" name="PlaceHolder 4"/>
          <p:cNvSpPr>
            <a:spLocks noGrp="1"/>
          </p:cNvSpPr>
          <p:nvPr>
            <p:ph type="sldNum" idx="93"/>
          </p:nvPr>
        </p:nvSpPr>
        <p:spPr/>
        <p:txBody>
          <a:bodyPr/>
          <a:lstStyle/>
          <a:p>
            <a:fld id="{FACD92C8-9461-483F-A258-16A4F0C0D745}" type="slidenum">
              <a:t>‹#›</a:t>
            </a:fld>
            <a:endParaRPr/>
          </a:p>
        </p:txBody>
      </p:sp>
      <p:sp>
        <p:nvSpPr>
          <p:cNvPr id="6" name="PlaceHolder 5"/>
          <p:cNvSpPr>
            <a:spLocks noGrp="1"/>
          </p:cNvSpPr>
          <p:nvPr>
            <p:ph type="dt" idx="9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
    <p:spTree>
      <p:nvGrpSpPr>
        <p:cNvPr id="1" name=""/>
        <p:cNvGrpSpPr/>
        <p:nvPr/>
      </p:nvGrpSpPr>
      <p:grpSpPr>
        <a:xfrm>
          <a:off x="0" y="0"/>
          <a:ext cx="0" cy="0"/>
          <a:chOff x="0" y="0"/>
          <a:chExt cx="0" cy="0"/>
        </a:xfrm>
      </p:grpSpPr>
      <p:sp>
        <p:nvSpPr>
          <p:cNvPr id="32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30"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95"/>
          </p:nvPr>
        </p:nvSpPr>
        <p:spPr/>
        <p:txBody>
          <a:bodyPr/>
          <a:lstStyle/>
          <a:p>
            <a:r>
              <a:t>Footer</a:t>
            </a:r>
          </a:p>
        </p:txBody>
      </p:sp>
      <p:sp>
        <p:nvSpPr>
          <p:cNvPr id="5" name="PlaceHolder 4"/>
          <p:cNvSpPr>
            <a:spLocks noGrp="1"/>
          </p:cNvSpPr>
          <p:nvPr>
            <p:ph type="sldNum" idx="96"/>
          </p:nvPr>
        </p:nvSpPr>
        <p:spPr/>
        <p:txBody>
          <a:bodyPr/>
          <a:lstStyle/>
          <a:p>
            <a:fld id="{0FE96592-F3D2-41C4-B879-8FE7E546542E}" type="slidenum">
              <a:t>‹#›</a:t>
            </a:fld>
            <a:endParaRPr/>
          </a:p>
        </p:txBody>
      </p:sp>
      <p:sp>
        <p:nvSpPr>
          <p:cNvPr id="6" name="PlaceHolder 5"/>
          <p:cNvSpPr>
            <a:spLocks noGrp="1"/>
          </p:cNvSpPr>
          <p:nvPr>
            <p:ph type="dt" idx="97"/>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
    <p:spTree>
      <p:nvGrpSpPr>
        <p:cNvPr id="1" name=""/>
        <p:cNvGrpSpPr/>
        <p:nvPr/>
      </p:nvGrpSpPr>
      <p:grpSpPr>
        <a:xfrm>
          <a:off x="0" y="0"/>
          <a:ext cx="0" cy="0"/>
          <a:chOff x="0" y="0"/>
          <a:chExt cx="0" cy="0"/>
        </a:xfrm>
      </p:grpSpPr>
      <p:sp>
        <p:nvSpPr>
          <p:cNvPr id="34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41"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98"/>
          </p:nvPr>
        </p:nvSpPr>
        <p:spPr/>
        <p:txBody>
          <a:bodyPr/>
          <a:lstStyle/>
          <a:p>
            <a:r>
              <a:t>Footer</a:t>
            </a:r>
          </a:p>
        </p:txBody>
      </p:sp>
      <p:sp>
        <p:nvSpPr>
          <p:cNvPr id="5" name="PlaceHolder 4"/>
          <p:cNvSpPr>
            <a:spLocks noGrp="1"/>
          </p:cNvSpPr>
          <p:nvPr>
            <p:ph type="sldNum" idx="99"/>
          </p:nvPr>
        </p:nvSpPr>
        <p:spPr/>
        <p:txBody>
          <a:bodyPr/>
          <a:lstStyle/>
          <a:p>
            <a:fld id="{644E6D6B-AFEB-4B94-A7F4-6557D013C086}" type="slidenum">
              <a:t>‹#›</a:t>
            </a:fld>
            <a:endParaRPr/>
          </a:p>
        </p:txBody>
      </p:sp>
      <p:sp>
        <p:nvSpPr>
          <p:cNvPr id="6" name="PlaceHolder 5"/>
          <p:cNvSpPr>
            <a:spLocks noGrp="1"/>
          </p:cNvSpPr>
          <p:nvPr>
            <p:ph type="dt" idx="100"/>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
    <p:spTree>
      <p:nvGrpSpPr>
        <p:cNvPr id="1" name=""/>
        <p:cNvGrpSpPr/>
        <p:nvPr/>
      </p:nvGrpSpPr>
      <p:grpSpPr>
        <a:xfrm>
          <a:off x="0" y="0"/>
          <a:ext cx="0" cy="0"/>
          <a:chOff x="0" y="0"/>
          <a:chExt cx="0" cy="0"/>
        </a:xfrm>
      </p:grpSpPr>
      <p:sp>
        <p:nvSpPr>
          <p:cNvPr id="35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52"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1"/>
          </p:nvPr>
        </p:nvSpPr>
        <p:spPr/>
        <p:txBody>
          <a:bodyPr/>
          <a:lstStyle/>
          <a:p>
            <a:r>
              <a:t>Footer</a:t>
            </a:r>
          </a:p>
        </p:txBody>
      </p:sp>
      <p:sp>
        <p:nvSpPr>
          <p:cNvPr id="5" name="PlaceHolder 4"/>
          <p:cNvSpPr>
            <a:spLocks noGrp="1"/>
          </p:cNvSpPr>
          <p:nvPr>
            <p:ph type="sldNum" idx="102"/>
          </p:nvPr>
        </p:nvSpPr>
        <p:spPr/>
        <p:txBody>
          <a:bodyPr/>
          <a:lstStyle/>
          <a:p>
            <a:fld id="{993DF2AE-5AC7-4E03-A61E-28E0735AD7FE}" type="slidenum">
              <a:t>‹#›</a:t>
            </a:fld>
            <a:endParaRPr/>
          </a:p>
        </p:txBody>
      </p:sp>
      <p:sp>
        <p:nvSpPr>
          <p:cNvPr id="6" name="PlaceHolder 5"/>
          <p:cNvSpPr>
            <a:spLocks noGrp="1"/>
          </p:cNvSpPr>
          <p:nvPr>
            <p:ph type="dt" idx="103"/>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
    <p:spTree>
      <p:nvGrpSpPr>
        <p:cNvPr id="1" name=""/>
        <p:cNvGrpSpPr/>
        <p:nvPr/>
      </p:nvGrpSpPr>
      <p:grpSpPr>
        <a:xfrm>
          <a:off x="0" y="0"/>
          <a:ext cx="0" cy="0"/>
          <a:chOff x="0" y="0"/>
          <a:chExt cx="0" cy="0"/>
        </a:xfrm>
      </p:grpSpPr>
      <p:sp>
        <p:nvSpPr>
          <p:cNvPr id="362"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3"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4"/>
          </p:nvPr>
        </p:nvSpPr>
        <p:spPr/>
        <p:txBody>
          <a:bodyPr/>
          <a:lstStyle/>
          <a:p>
            <a:r>
              <a:t>Footer</a:t>
            </a:r>
          </a:p>
        </p:txBody>
      </p:sp>
      <p:sp>
        <p:nvSpPr>
          <p:cNvPr id="5" name="PlaceHolder 4"/>
          <p:cNvSpPr>
            <a:spLocks noGrp="1"/>
          </p:cNvSpPr>
          <p:nvPr>
            <p:ph type="sldNum" idx="105"/>
          </p:nvPr>
        </p:nvSpPr>
        <p:spPr/>
        <p:txBody>
          <a:bodyPr/>
          <a:lstStyle/>
          <a:p>
            <a:fld id="{E1D3935B-2F5E-47BC-BCBE-73EDA8DBD930}" type="slidenum">
              <a:t>‹#›</a:t>
            </a:fld>
            <a:endParaRPr/>
          </a:p>
        </p:txBody>
      </p:sp>
      <p:sp>
        <p:nvSpPr>
          <p:cNvPr id="6" name="PlaceHolder 5"/>
          <p:cNvSpPr>
            <a:spLocks noGrp="1"/>
          </p:cNvSpPr>
          <p:nvPr>
            <p:ph type="dt" idx="10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
    <p:spTree>
      <p:nvGrpSpPr>
        <p:cNvPr id="1" name=""/>
        <p:cNvGrpSpPr/>
        <p:nvPr/>
      </p:nvGrpSpPr>
      <p:grpSpPr>
        <a:xfrm>
          <a:off x="0" y="0"/>
          <a:ext cx="0" cy="0"/>
          <a:chOff x="0" y="0"/>
          <a:chExt cx="0" cy="0"/>
        </a:xfrm>
      </p:grpSpPr>
      <p:sp>
        <p:nvSpPr>
          <p:cNvPr id="37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74"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7"/>
          </p:nvPr>
        </p:nvSpPr>
        <p:spPr/>
        <p:txBody>
          <a:bodyPr/>
          <a:lstStyle/>
          <a:p>
            <a:r>
              <a:t>Footer</a:t>
            </a:r>
          </a:p>
        </p:txBody>
      </p:sp>
      <p:sp>
        <p:nvSpPr>
          <p:cNvPr id="5" name="PlaceHolder 4"/>
          <p:cNvSpPr>
            <a:spLocks noGrp="1"/>
          </p:cNvSpPr>
          <p:nvPr>
            <p:ph type="sldNum" idx="108"/>
          </p:nvPr>
        </p:nvSpPr>
        <p:spPr/>
        <p:txBody>
          <a:bodyPr/>
          <a:lstStyle/>
          <a:p>
            <a:fld id="{552516AA-BE56-4963-AC62-6233C55A25B7}" type="slidenum">
              <a:t>‹#›</a:t>
            </a:fld>
            <a:endParaRPr/>
          </a:p>
        </p:txBody>
      </p:sp>
      <p:sp>
        <p:nvSpPr>
          <p:cNvPr id="6" name="PlaceHolder 5"/>
          <p:cNvSpPr>
            <a:spLocks noGrp="1"/>
          </p:cNvSpPr>
          <p:nvPr>
            <p:ph type="dt" idx="10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
    <p:spTree>
      <p:nvGrpSpPr>
        <p:cNvPr id="1" name=""/>
        <p:cNvGrpSpPr/>
        <p:nvPr/>
      </p:nvGrpSpPr>
      <p:grpSpPr>
        <a:xfrm>
          <a:off x="0" y="0"/>
          <a:ext cx="0" cy="0"/>
          <a:chOff x="0" y="0"/>
          <a:chExt cx="0" cy="0"/>
        </a:xfrm>
      </p:grpSpPr>
      <p:sp>
        <p:nvSpPr>
          <p:cNvPr id="38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85"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10"/>
          </p:nvPr>
        </p:nvSpPr>
        <p:spPr/>
        <p:txBody>
          <a:bodyPr/>
          <a:lstStyle/>
          <a:p>
            <a:r>
              <a:t>Footer</a:t>
            </a:r>
          </a:p>
        </p:txBody>
      </p:sp>
      <p:sp>
        <p:nvSpPr>
          <p:cNvPr id="5" name="PlaceHolder 4"/>
          <p:cNvSpPr>
            <a:spLocks noGrp="1"/>
          </p:cNvSpPr>
          <p:nvPr>
            <p:ph type="sldNum" idx="111"/>
          </p:nvPr>
        </p:nvSpPr>
        <p:spPr/>
        <p:txBody>
          <a:bodyPr/>
          <a:lstStyle/>
          <a:p>
            <a:fld id="{731936B0-4D30-4BD7-82FF-7AB6723731B6}" type="slidenum">
              <a:t>‹#›</a:t>
            </a:fld>
            <a:endParaRPr/>
          </a:p>
        </p:txBody>
      </p:sp>
      <p:sp>
        <p:nvSpPr>
          <p:cNvPr id="6" name="PlaceHolder 5"/>
          <p:cNvSpPr>
            <a:spLocks noGrp="1"/>
          </p:cNvSpPr>
          <p:nvPr>
            <p:ph type="dt" idx="112"/>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
    <p:spTree>
      <p:nvGrpSpPr>
        <p:cNvPr id="1" name=""/>
        <p:cNvGrpSpPr/>
        <p:nvPr/>
      </p:nvGrpSpPr>
      <p:grpSpPr>
        <a:xfrm>
          <a:off x="0" y="0"/>
          <a:ext cx="0" cy="0"/>
          <a:chOff x="0" y="0"/>
          <a:chExt cx="0" cy="0"/>
        </a:xfrm>
      </p:grpSpPr>
      <p:sp>
        <p:nvSpPr>
          <p:cNvPr id="39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96"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13"/>
          </p:nvPr>
        </p:nvSpPr>
        <p:spPr/>
        <p:txBody>
          <a:bodyPr/>
          <a:lstStyle/>
          <a:p>
            <a:r>
              <a:t>Footer</a:t>
            </a:r>
          </a:p>
        </p:txBody>
      </p:sp>
      <p:sp>
        <p:nvSpPr>
          <p:cNvPr id="5" name="PlaceHolder 4"/>
          <p:cNvSpPr>
            <a:spLocks noGrp="1"/>
          </p:cNvSpPr>
          <p:nvPr>
            <p:ph type="sldNum" idx="114"/>
          </p:nvPr>
        </p:nvSpPr>
        <p:spPr/>
        <p:txBody>
          <a:bodyPr/>
          <a:lstStyle/>
          <a:p>
            <a:fld id="{80E38BCE-8341-4273-A74F-969658128136}" type="slidenum">
              <a:t>‹#›</a:t>
            </a:fld>
            <a:endParaRPr/>
          </a:p>
        </p:txBody>
      </p:sp>
      <p:sp>
        <p:nvSpPr>
          <p:cNvPr id="6" name="PlaceHolder 5"/>
          <p:cNvSpPr>
            <a:spLocks noGrp="1"/>
          </p:cNvSpPr>
          <p:nvPr>
            <p:ph type="dt" idx="115"/>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
    <p:spTree>
      <p:nvGrpSpPr>
        <p:cNvPr id="1" name=""/>
        <p:cNvGrpSpPr/>
        <p:nvPr/>
      </p:nvGrpSpPr>
      <p:grpSpPr>
        <a:xfrm>
          <a:off x="0" y="0"/>
          <a:ext cx="0" cy="0"/>
          <a:chOff x="0" y="0"/>
          <a:chExt cx="0" cy="0"/>
        </a:xfrm>
      </p:grpSpPr>
      <p:sp>
        <p:nvSpPr>
          <p:cNvPr id="40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07"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16"/>
          </p:nvPr>
        </p:nvSpPr>
        <p:spPr/>
        <p:txBody>
          <a:bodyPr/>
          <a:lstStyle/>
          <a:p>
            <a:r>
              <a:t>Footer</a:t>
            </a:r>
          </a:p>
        </p:txBody>
      </p:sp>
      <p:sp>
        <p:nvSpPr>
          <p:cNvPr id="5" name="PlaceHolder 4"/>
          <p:cNvSpPr>
            <a:spLocks noGrp="1"/>
          </p:cNvSpPr>
          <p:nvPr>
            <p:ph type="sldNum" idx="117"/>
          </p:nvPr>
        </p:nvSpPr>
        <p:spPr/>
        <p:txBody>
          <a:bodyPr/>
          <a:lstStyle/>
          <a:p>
            <a:fld id="{B9EFE53F-5DF3-4E4A-9676-D4E4BB9C616B}" type="slidenum">
              <a:t>‹#›</a:t>
            </a:fld>
            <a:endParaRPr/>
          </a:p>
        </p:txBody>
      </p:sp>
      <p:sp>
        <p:nvSpPr>
          <p:cNvPr id="6" name="PlaceHolder 5"/>
          <p:cNvSpPr>
            <a:spLocks noGrp="1"/>
          </p:cNvSpPr>
          <p:nvPr>
            <p:ph type="dt" idx="118"/>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
    <p:spTree>
      <p:nvGrpSpPr>
        <p:cNvPr id="1" name=""/>
        <p:cNvGrpSpPr/>
        <p:nvPr/>
      </p:nvGrpSpPr>
      <p:grpSpPr>
        <a:xfrm>
          <a:off x="0" y="0"/>
          <a:ext cx="0" cy="0"/>
          <a:chOff x="0" y="0"/>
          <a:chExt cx="0" cy="0"/>
        </a:xfrm>
      </p:grpSpPr>
      <p:sp>
        <p:nvSpPr>
          <p:cNvPr id="417"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18"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19"/>
          </p:nvPr>
        </p:nvSpPr>
        <p:spPr/>
        <p:txBody>
          <a:bodyPr/>
          <a:lstStyle/>
          <a:p>
            <a:r>
              <a:t>Footer</a:t>
            </a:r>
          </a:p>
        </p:txBody>
      </p:sp>
      <p:sp>
        <p:nvSpPr>
          <p:cNvPr id="5" name="PlaceHolder 4"/>
          <p:cNvSpPr>
            <a:spLocks noGrp="1"/>
          </p:cNvSpPr>
          <p:nvPr>
            <p:ph type="sldNum" idx="120"/>
          </p:nvPr>
        </p:nvSpPr>
        <p:spPr/>
        <p:txBody>
          <a:bodyPr/>
          <a:lstStyle/>
          <a:p>
            <a:fld id="{A1056DC0-5523-4586-9BD9-1C76E6B357F7}" type="slidenum">
              <a:t>‹#›</a:t>
            </a:fld>
            <a:endParaRPr/>
          </a:p>
        </p:txBody>
      </p:sp>
      <p:sp>
        <p:nvSpPr>
          <p:cNvPr id="6" name="PlaceHolder 5"/>
          <p:cNvSpPr>
            <a:spLocks noGrp="1"/>
          </p:cNvSpPr>
          <p:nvPr>
            <p:ph type="dt" idx="12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__">
    <p:spTree>
      <p:nvGrpSpPr>
        <p:cNvPr id="1" name=""/>
        <p:cNvGrpSpPr/>
        <p:nvPr/>
      </p:nvGrpSpPr>
      <p:grpSpPr>
        <a:xfrm>
          <a:off x="0" y="0"/>
          <a:ext cx="0" cy="0"/>
          <a:chOff x="0" y="0"/>
          <a:chExt cx="0" cy="0"/>
        </a:xfrm>
      </p:grpSpPr>
      <p:sp>
        <p:nvSpPr>
          <p:cNvPr id="10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0"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35"/>
          </p:nvPr>
        </p:nvSpPr>
        <p:spPr/>
        <p:txBody>
          <a:bodyPr/>
          <a:lstStyle/>
          <a:p>
            <a:r>
              <a:t>Footer</a:t>
            </a:r>
          </a:p>
        </p:txBody>
      </p:sp>
      <p:sp>
        <p:nvSpPr>
          <p:cNvPr id="5" name="PlaceHolder 4"/>
          <p:cNvSpPr>
            <a:spLocks noGrp="1"/>
          </p:cNvSpPr>
          <p:nvPr>
            <p:ph type="sldNum" idx="36"/>
          </p:nvPr>
        </p:nvSpPr>
        <p:spPr/>
        <p:txBody>
          <a:bodyPr/>
          <a:lstStyle/>
          <a:p>
            <a:fld id="{3131D091-654C-4DE7-A48D-19B9EBA8CC68}" type="slidenum">
              <a:t>‹#›</a:t>
            </a:fld>
            <a:endParaRPr/>
          </a:p>
        </p:txBody>
      </p:sp>
      <p:sp>
        <p:nvSpPr>
          <p:cNvPr id="6" name="PlaceHolder 5"/>
          <p:cNvSpPr>
            <a:spLocks noGrp="1"/>
          </p:cNvSpPr>
          <p:nvPr>
            <p:ph type="dt" idx="37"/>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
    <p:spTree>
      <p:nvGrpSpPr>
        <p:cNvPr id="1" name=""/>
        <p:cNvGrpSpPr/>
        <p:nvPr/>
      </p:nvGrpSpPr>
      <p:grpSpPr>
        <a:xfrm>
          <a:off x="0" y="0"/>
          <a:ext cx="0" cy="0"/>
          <a:chOff x="0" y="0"/>
          <a:chExt cx="0" cy="0"/>
        </a:xfrm>
      </p:grpSpPr>
      <p:sp>
        <p:nvSpPr>
          <p:cNvPr id="42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29"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22"/>
          </p:nvPr>
        </p:nvSpPr>
        <p:spPr/>
        <p:txBody>
          <a:bodyPr/>
          <a:lstStyle/>
          <a:p>
            <a:r>
              <a:t>Footer</a:t>
            </a:r>
          </a:p>
        </p:txBody>
      </p:sp>
      <p:sp>
        <p:nvSpPr>
          <p:cNvPr id="5" name="PlaceHolder 4"/>
          <p:cNvSpPr>
            <a:spLocks noGrp="1"/>
          </p:cNvSpPr>
          <p:nvPr>
            <p:ph type="sldNum" idx="123"/>
          </p:nvPr>
        </p:nvSpPr>
        <p:spPr/>
        <p:txBody>
          <a:bodyPr/>
          <a:lstStyle/>
          <a:p>
            <a:fld id="{278447D9-C3B0-4A50-BC81-A271159F4A0A}" type="slidenum">
              <a:t>‹#›</a:t>
            </a:fld>
            <a:endParaRPr/>
          </a:p>
        </p:txBody>
      </p:sp>
      <p:sp>
        <p:nvSpPr>
          <p:cNvPr id="6" name="PlaceHolder 5"/>
          <p:cNvSpPr>
            <a:spLocks noGrp="1"/>
          </p:cNvSpPr>
          <p:nvPr>
            <p:ph type="dt" idx="124"/>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
    <p:spTree>
      <p:nvGrpSpPr>
        <p:cNvPr id="1" name=""/>
        <p:cNvGrpSpPr/>
        <p:nvPr/>
      </p:nvGrpSpPr>
      <p:grpSpPr>
        <a:xfrm>
          <a:off x="0" y="0"/>
          <a:ext cx="0" cy="0"/>
          <a:chOff x="0" y="0"/>
          <a:chExt cx="0" cy="0"/>
        </a:xfrm>
      </p:grpSpPr>
      <p:sp>
        <p:nvSpPr>
          <p:cNvPr id="43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40"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25"/>
          </p:nvPr>
        </p:nvSpPr>
        <p:spPr/>
        <p:txBody>
          <a:bodyPr/>
          <a:lstStyle/>
          <a:p>
            <a:r>
              <a:t>Footer</a:t>
            </a:r>
          </a:p>
        </p:txBody>
      </p:sp>
      <p:sp>
        <p:nvSpPr>
          <p:cNvPr id="5" name="PlaceHolder 4"/>
          <p:cNvSpPr>
            <a:spLocks noGrp="1"/>
          </p:cNvSpPr>
          <p:nvPr>
            <p:ph type="sldNum" idx="126"/>
          </p:nvPr>
        </p:nvSpPr>
        <p:spPr/>
        <p:txBody>
          <a:bodyPr/>
          <a:lstStyle/>
          <a:p>
            <a:fld id="{5BE19472-C7FE-4359-AF0A-AC5565AD4EF5}" type="slidenum">
              <a:t>‹#›</a:t>
            </a:fld>
            <a:endParaRPr/>
          </a:p>
        </p:txBody>
      </p:sp>
      <p:sp>
        <p:nvSpPr>
          <p:cNvPr id="6" name="PlaceHolder 5"/>
          <p:cNvSpPr>
            <a:spLocks noGrp="1"/>
          </p:cNvSpPr>
          <p:nvPr>
            <p:ph type="dt" idx="12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
    <p:spTree>
      <p:nvGrpSpPr>
        <p:cNvPr id="1" name=""/>
        <p:cNvGrpSpPr/>
        <p:nvPr/>
      </p:nvGrpSpPr>
      <p:grpSpPr>
        <a:xfrm>
          <a:off x="0" y="0"/>
          <a:ext cx="0" cy="0"/>
          <a:chOff x="0" y="0"/>
          <a:chExt cx="0" cy="0"/>
        </a:xfrm>
      </p:grpSpPr>
      <p:sp>
        <p:nvSpPr>
          <p:cNvPr id="45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51"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28"/>
          </p:nvPr>
        </p:nvSpPr>
        <p:spPr/>
        <p:txBody>
          <a:bodyPr/>
          <a:lstStyle/>
          <a:p>
            <a:r>
              <a:t>Footer</a:t>
            </a:r>
          </a:p>
        </p:txBody>
      </p:sp>
      <p:sp>
        <p:nvSpPr>
          <p:cNvPr id="5" name="PlaceHolder 4"/>
          <p:cNvSpPr>
            <a:spLocks noGrp="1"/>
          </p:cNvSpPr>
          <p:nvPr>
            <p:ph type="sldNum" idx="129"/>
          </p:nvPr>
        </p:nvSpPr>
        <p:spPr/>
        <p:txBody>
          <a:bodyPr/>
          <a:lstStyle/>
          <a:p>
            <a:fld id="{F4A5FA9C-EBCA-4624-A372-32145A1E5A0B}" type="slidenum">
              <a:t>‹#›</a:t>
            </a:fld>
            <a:endParaRPr/>
          </a:p>
        </p:txBody>
      </p:sp>
      <p:sp>
        <p:nvSpPr>
          <p:cNvPr id="6" name="PlaceHolder 5"/>
          <p:cNvSpPr>
            <a:spLocks noGrp="1"/>
          </p:cNvSpPr>
          <p:nvPr>
            <p:ph type="dt" idx="130"/>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
    <p:spTree>
      <p:nvGrpSpPr>
        <p:cNvPr id="1" name=""/>
        <p:cNvGrpSpPr/>
        <p:nvPr/>
      </p:nvGrpSpPr>
      <p:grpSpPr>
        <a:xfrm>
          <a:off x="0" y="0"/>
          <a:ext cx="0" cy="0"/>
          <a:chOff x="0" y="0"/>
          <a:chExt cx="0" cy="0"/>
        </a:xfrm>
      </p:grpSpPr>
      <p:sp>
        <p:nvSpPr>
          <p:cNvPr id="46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62"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31"/>
          </p:nvPr>
        </p:nvSpPr>
        <p:spPr/>
        <p:txBody>
          <a:bodyPr/>
          <a:lstStyle/>
          <a:p>
            <a:r>
              <a:t>Footer</a:t>
            </a:r>
          </a:p>
        </p:txBody>
      </p:sp>
      <p:sp>
        <p:nvSpPr>
          <p:cNvPr id="5" name="PlaceHolder 4"/>
          <p:cNvSpPr>
            <a:spLocks noGrp="1"/>
          </p:cNvSpPr>
          <p:nvPr>
            <p:ph type="sldNum" idx="132"/>
          </p:nvPr>
        </p:nvSpPr>
        <p:spPr/>
        <p:txBody>
          <a:bodyPr/>
          <a:lstStyle/>
          <a:p>
            <a:fld id="{08114883-625B-4A16-B33B-F78CE7CB4D78}" type="slidenum">
              <a:t>‹#›</a:t>
            </a:fld>
            <a:endParaRPr/>
          </a:p>
        </p:txBody>
      </p:sp>
      <p:sp>
        <p:nvSpPr>
          <p:cNvPr id="6" name="PlaceHolder 5"/>
          <p:cNvSpPr>
            <a:spLocks noGrp="1"/>
          </p:cNvSpPr>
          <p:nvPr>
            <p:ph type="dt" idx="13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
    <p:spTree>
      <p:nvGrpSpPr>
        <p:cNvPr id="1" name=""/>
        <p:cNvGrpSpPr/>
        <p:nvPr/>
      </p:nvGrpSpPr>
      <p:grpSpPr>
        <a:xfrm>
          <a:off x="0" y="0"/>
          <a:ext cx="0" cy="0"/>
          <a:chOff x="0" y="0"/>
          <a:chExt cx="0" cy="0"/>
        </a:xfrm>
      </p:grpSpPr>
      <p:sp>
        <p:nvSpPr>
          <p:cNvPr id="472"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73"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34"/>
          </p:nvPr>
        </p:nvSpPr>
        <p:spPr/>
        <p:txBody>
          <a:bodyPr/>
          <a:lstStyle/>
          <a:p>
            <a:r>
              <a:t>Footer</a:t>
            </a:r>
          </a:p>
        </p:txBody>
      </p:sp>
      <p:sp>
        <p:nvSpPr>
          <p:cNvPr id="5" name="PlaceHolder 4"/>
          <p:cNvSpPr>
            <a:spLocks noGrp="1"/>
          </p:cNvSpPr>
          <p:nvPr>
            <p:ph type="sldNum" idx="135"/>
          </p:nvPr>
        </p:nvSpPr>
        <p:spPr/>
        <p:txBody>
          <a:bodyPr/>
          <a:lstStyle/>
          <a:p>
            <a:fld id="{C95AADA2-4D00-460C-B871-1E12A2E33209}" type="slidenum">
              <a:t>‹#›</a:t>
            </a:fld>
            <a:endParaRPr/>
          </a:p>
        </p:txBody>
      </p:sp>
      <p:sp>
        <p:nvSpPr>
          <p:cNvPr id="6" name="PlaceHolder 5"/>
          <p:cNvSpPr>
            <a:spLocks noGrp="1"/>
          </p:cNvSpPr>
          <p:nvPr>
            <p:ph type="dt" idx="136"/>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
    <p:spTree>
      <p:nvGrpSpPr>
        <p:cNvPr id="1" name=""/>
        <p:cNvGrpSpPr/>
        <p:nvPr/>
      </p:nvGrpSpPr>
      <p:grpSpPr>
        <a:xfrm>
          <a:off x="0" y="0"/>
          <a:ext cx="0" cy="0"/>
          <a:chOff x="0" y="0"/>
          <a:chExt cx="0" cy="0"/>
        </a:xfrm>
      </p:grpSpPr>
      <p:sp>
        <p:nvSpPr>
          <p:cNvPr id="48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84"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37"/>
          </p:nvPr>
        </p:nvSpPr>
        <p:spPr/>
        <p:txBody>
          <a:bodyPr/>
          <a:lstStyle/>
          <a:p>
            <a:r>
              <a:t>Footer</a:t>
            </a:r>
          </a:p>
        </p:txBody>
      </p:sp>
      <p:sp>
        <p:nvSpPr>
          <p:cNvPr id="5" name="PlaceHolder 4"/>
          <p:cNvSpPr>
            <a:spLocks noGrp="1"/>
          </p:cNvSpPr>
          <p:nvPr>
            <p:ph type="sldNum" idx="138"/>
          </p:nvPr>
        </p:nvSpPr>
        <p:spPr/>
        <p:txBody>
          <a:bodyPr/>
          <a:lstStyle/>
          <a:p>
            <a:fld id="{7ED12BD8-C62A-4901-920F-2E4C0667ABB6}" type="slidenum">
              <a:t>‹#›</a:t>
            </a:fld>
            <a:endParaRPr/>
          </a:p>
        </p:txBody>
      </p:sp>
      <p:sp>
        <p:nvSpPr>
          <p:cNvPr id="6" name="PlaceHolder 5"/>
          <p:cNvSpPr>
            <a:spLocks noGrp="1"/>
          </p:cNvSpPr>
          <p:nvPr>
            <p:ph type="dt" idx="13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
    <p:spTree>
      <p:nvGrpSpPr>
        <p:cNvPr id="1" name=""/>
        <p:cNvGrpSpPr/>
        <p:nvPr/>
      </p:nvGrpSpPr>
      <p:grpSpPr>
        <a:xfrm>
          <a:off x="0" y="0"/>
          <a:ext cx="0" cy="0"/>
          <a:chOff x="0" y="0"/>
          <a:chExt cx="0" cy="0"/>
        </a:xfrm>
      </p:grpSpPr>
      <p:sp>
        <p:nvSpPr>
          <p:cNvPr id="49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95"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40"/>
          </p:nvPr>
        </p:nvSpPr>
        <p:spPr/>
        <p:txBody>
          <a:bodyPr/>
          <a:lstStyle/>
          <a:p>
            <a:r>
              <a:t>Footer</a:t>
            </a:r>
          </a:p>
        </p:txBody>
      </p:sp>
      <p:sp>
        <p:nvSpPr>
          <p:cNvPr id="5" name="PlaceHolder 4"/>
          <p:cNvSpPr>
            <a:spLocks noGrp="1"/>
          </p:cNvSpPr>
          <p:nvPr>
            <p:ph type="sldNum" idx="141"/>
          </p:nvPr>
        </p:nvSpPr>
        <p:spPr/>
        <p:txBody>
          <a:bodyPr/>
          <a:lstStyle/>
          <a:p>
            <a:fld id="{081F4806-035F-4364-B141-65DC45167763}" type="slidenum">
              <a:t>‹#›</a:t>
            </a:fld>
            <a:endParaRPr/>
          </a:p>
        </p:txBody>
      </p:sp>
      <p:sp>
        <p:nvSpPr>
          <p:cNvPr id="6" name="PlaceHolder 5"/>
          <p:cNvSpPr>
            <a:spLocks noGrp="1"/>
          </p:cNvSpPr>
          <p:nvPr>
            <p:ph type="dt" idx="142"/>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
    <p:spTree>
      <p:nvGrpSpPr>
        <p:cNvPr id="1" name=""/>
        <p:cNvGrpSpPr/>
        <p:nvPr/>
      </p:nvGrpSpPr>
      <p:grpSpPr>
        <a:xfrm>
          <a:off x="0" y="0"/>
          <a:ext cx="0" cy="0"/>
          <a:chOff x="0" y="0"/>
          <a:chExt cx="0" cy="0"/>
        </a:xfrm>
      </p:grpSpPr>
      <p:sp>
        <p:nvSpPr>
          <p:cNvPr id="50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06"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43"/>
          </p:nvPr>
        </p:nvSpPr>
        <p:spPr/>
        <p:txBody>
          <a:bodyPr/>
          <a:lstStyle/>
          <a:p>
            <a:r>
              <a:t>Footer</a:t>
            </a:r>
          </a:p>
        </p:txBody>
      </p:sp>
      <p:sp>
        <p:nvSpPr>
          <p:cNvPr id="5" name="PlaceHolder 4"/>
          <p:cNvSpPr>
            <a:spLocks noGrp="1"/>
          </p:cNvSpPr>
          <p:nvPr>
            <p:ph type="sldNum" idx="144"/>
          </p:nvPr>
        </p:nvSpPr>
        <p:spPr/>
        <p:txBody>
          <a:bodyPr/>
          <a:lstStyle/>
          <a:p>
            <a:fld id="{FCB5C41B-A97B-4962-9EF8-B41A517E2BCB}" type="slidenum">
              <a:t>‹#›</a:t>
            </a:fld>
            <a:endParaRPr/>
          </a:p>
        </p:txBody>
      </p:sp>
      <p:sp>
        <p:nvSpPr>
          <p:cNvPr id="6" name="PlaceHolder 5"/>
          <p:cNvSpPr>
            <a:spLocks noGrp="1"/>
          </p:cNvSpPr>
          <p:nvPr>
            <p:ph type="dt" idx="145"/>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
    <p:spTree>
      <p:nvGrpSpPr>
        <p:cNvPr id="1" name=""/>
        <p:cNvGrpSpPr/>
        <p:nvPr/>
      </p:nvGrpSpPr>
      <p:grpSpPr>
        <a:xfrm>
          <a:off x="0" y="0"/>
          <a:ext cx="0" cy="0"/>
          <a:chOff x="0" y="0"/>
          <a:chExt cx="0" cy="0"/>
        </a:xfrm>
      </p:grpSpPr>
      <p:sp>
        <p:nvSpPr>
          <p:cNvPr id="51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17"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46"/>
          </p:nvPr>
        </p:nvSpPr>
        <p:spPr/>
        <p:txBody>
          <a:bodyPr/>
          <a:lstStyle/>
          <a:p>
            <a:r>
              <a:t>Footer</a:t>
            </a:r>
          </a:p>
        </p:txBody>
      </p:sp>
      <p:sp>
        <p:nvSpPr>
          <p:cNvPr id="5" name="PlaceHolder 4"/>
          <p:cNvSpPr>
            <a:spLocks noGrp="1"/>
          </p:cNvSpPr>
          <p:nvPr>
            <p:ph type="sldNum" idx="147"/>
          </p:nvPr>
        </p:nvSpPr>
        <p:spPr/>
        <p:txBody>
          <a:bodyPr/>
          <a:lstStyle/>
          <a:p>
            <a:fld id="{11C5056A-CF22-42A1-8781-7AC6B1FB93F2}" type="slidenum">
              <a:t>‹#›</a:t>
            </a:fld>
            <a:endParaRPr/>
          </a:p>
        </p:txBody>
      </p:sp>
      <p:sp>
        <p:nvSpPr>
          <p:cNvPr id="6" name="PlaceHolder 5"/>
          <p:cNvSpPr>
            <a:spLocks noGrp="1"/>
          </p:cNvSpPr>
          <p:nvPr>
            <p:ph type="dt" idx="148"/>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
    <p:spTree>
      <p:nvGrpSpPr>
        <p:cNvPr id="1" name=""/>
        <p:cNvGrpSpPr/>
        <p:nvPr/>
      </p:nvGrpSpPr>
      <p:grpSpPr>
        <a:xfrm>
          <a:off x="0" y="0"/>
          <a:ext cx="0" cy="0"/>
          <a:chOff x="0" y="0"/>
          <a:chExt cx="0" cy="0"/>
        </a:xfrm>
      </p:grpSpPr>
      <p:sp>
        <p:nvSpPr>
          <p:cNvPr id="527"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28"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49"/>
          </p:nvPr>
        </p:nvSpPr>
        <p:spPr/>
        <p:txBody>
          <a:bodyPr/>
          <a:lstStyle/>
          <a:p>
            <a:r>
              <a:t>Footer</a:t>
            </a:r>
          </a:p>
        </p:txBody>
      </p:sp>
      <p:sp>
        <p:nvSpPr>
          <p:cNvPr id="5" name="PlaceHolder 4"/>
          <p:cNvSpPr>
            <a:spLocks noGrp="1"/>
          </p:cNvSpPr>
          <p:nvPr>
            <p:ph type="sldNum" idx="150"/>
          </p:nvPr>
        </p:nvSpPr>
        <p:spPr/>
        <p:txBody>
          <a:bodyPr/>
          <a:lstStyle/>
          <a:p>
            <a:fld id="{69C05293-5FB6-47C4-BE0F-64BE69AA4825}" type="slidenum">
              <a:t>‹#›</a:t>
            </a:fld>
            <a:endParaRPr/>
          </a:p>
        </p:txBody>
      </p:sp>
      <p:sp>
        <p:nvSpPr>
          <p:cNvPr id="6" name="PlaceHolder 5"/>
          <p:cNvSpPr>
            <a:spLocks noGrp="1"/>
          </p:cNvSpPr>
          <p:nvPr>
            <p:ph type="dt" idx="15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___">
    <p:spTree>
      <p:nvGrpSpPr>
        <p:cNvPr id="1" name=""/>
        <p:cNvGrpSpPr/>
        <p:nvPr/>
      </p:nvGrpSpPr>
      <p:grpSpPr>
        <a:xfrm>
          <a:off x="0" y="0"/>
          <a:ext cx="0" cy="0"/>
          <a:chOff x="0" y="0"/>
          <a:chExt cx="0" cy="0"/>
        </a:xfrm>
      </p:grpSpPr>
      <p:sp>
        <p:nvSpPr>
          <p:cNvPr id="12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1"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38"/>
          </p:nvPr>
        </p:nvSpPr>
        <p:spPr/>
        <p:txBody>
          <a:bodyPr/>
          <a:lstStyle/>
          <a:p>
            <a:r>
              <a:t>Footer</a:t>
            </a:r>
          </a:p>
        </p:txBody>
      </p:sp>
      <p:sp>
        <p:nvSpPr>
          <p:cNvPr id="5" name="PlaceHolder 4"/>
          <p:cNvSpPr>
            <a:spLocks noGrp="1"/>
          </p:cNvSpPr>
          <p:nvPr>
            <p:ph type="sldNum" idx="39"/>
          </p:nvPr>
        </p:nvSpPr>
        <p:spPr/>
        <p:txBody>
          <a:bodyPr/>
          <a:lstStyle/>
          <a:p>
            <a:fld id="{B5DC0239-0D02-4C2D-B88C-6F696DC1B14B}" type="slidenum">
              <a:t>‹#›</a:t>
            </a:fld>
            <a:endParaRPr/>
          </a:p>
        </p:txBody>
      </p:sp>
      <p:sp>
        <p:nvSpPr>
          <p:cNvPr id="6" name="PlaceHolder 5"/>
          <p:cNvSpPr>
            <a:spLocks noGrp="1"/>
          </p:cNvSpPr>
          <p:nvPr>
            <p:ph type="dt" idx="40"/>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
    <p:spTree>
      <p:nvGrpSpPr>
        <p:cNvPr id="1" name=""/>
        <p:cNvGrpSpPr/>
        <p:nvPr/>
      </p:nvGrpSpPr>
      <p:grpSpPr>
        <a:xfrm>
          <a:off x="0" y="0"/>
          <a:ext cx="0" cy="0"/>
          <a:chOff x="0" y="0"/>
          <a:chExt cx="0" cy="0"/>
        </a:xfrm>
      </p:grpSpPr>
      <p:sp>
        <p:nvSpPr>
          <p:cNvPr id="53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39"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52"/>
          </p:nvPr>
        </p:nvSpPr>
        <p:spPr/>
        <p:txBody>
          <a:bodyPr/>
          <a:lstStyle/>
          <a:p>
            <a:r>
              <a:t>Footer</a:t>
            </a:r>
          </a:p>
        </p:txBody>
      </p:sp>
      <p:sp>
        <p:nvSpPr>
          <p:cNvPr id="5" name="PlaceHolder 4"/>
          <p:cNvSpPr>
            <a:spLocks noGrp="1"/>
          </p:cNvSpPr>
          <p:nvPr>
            <p:ph type="sldNum" idx="153"/>
          </p:nvPr>
        </p:nvSpPr>
        <p:spPr/>
        <p:txBody>
          <a:bodyPr/>
          <a:lstStyle/>
          <a:p>
            <a:fld id="{325BCBEC-D5AE-4E99-9273-2D6A122015BD}" type="slidenum">
              <a:t>‹#›</a:t>
            </a:fld>
            <a:endParaRPr/>
          </a:p>
        </p:txBody>
      </p:sp>
      <p:sp>
        <p:nvSpPr>
          <p:cNvPr id="6" name="PlaceHolder 5"/>
          <p:cNvSpPr>
            <a:spLocks noGrp="1"/>
          </p:cNvSpPr>
          <p:nvPr>
            <p:ph type="dt" idx="154"/>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
    <p:spTree>
      <p:nvGrpSpPr>
        <p:cNvPr id="1" name=""/>
        <p:cNvGrpSpPr/>
        <p:nvPr/>
      </p:nvGrpSpPr>
      <p:grpSpPr>
        <a:xfrm>
          <a:off x="0" y="0"/>
          <a:ext cx="0" cy="0"/>
          <a:chOff x="0" y="0"/>
          <a:chExt cx="0" cy="0"/>
        </a:xfrm>
      </p:grpSpPr>
      <p:sp>
        <p:nvSpPr>
          <p:cNvPr id="54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50"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55"/>
          </p:nvPr>
        </p:nvSpPr>
        <p:spPr/>
        <p:txBody>
          <a:bodyPr/>
          <a:lstStyle/>
          <a:p>
            <a:r>
              <a:t>Footer</a:t>
            </a:r>
          </a:p>
        </p:txBody>
      </p:sp>
      <p:sp>
        <p:nvSpPr>
          <p:cNvPr id="5" name="PlaceHolder 4"/>
          <p:cNvSpPr>
            <a:spLocks noGrp="1"/>
          </p:cNvSpPr>
          <p:nvPr>
            <p:ph type="sldNum" idx="156"/>
          </p:nvPr>
        </p:nvSpPr>
        <p:spPr/>
        <p:txBody>
          <a:bodyPr/>
          <a:lstStyle/>
          <a:p>
            <a:fld id="{2BB32EF9-BC7D-4296-9075-81CF91C43E2B}" type="slidenum">
              <a:t>‹#›</a:t>
            </a:fld>
            <a:endParaRPr/>
          </a:p>
        </p:txBody>
      </p:sp>
      <p:sp>
        <p:nvSpPr>
          <p:cNvPr id="6" name="PlaceHolder 5"/>
          <p:cNvSpPr>
            <a:spLocks noGrp="1"/>
          </p:cNvSpPr>
          <p:nvPr>
            <p:ph type="dt" idx="157"/>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
    <p:spTree>
      <p:nvGrpSpPr>
        <p:cNvPr id="1" name=""/>
        <p:cNvGrpSpPr/>
        <p:nvPr/>
      </p:nvGrpSpPr>
      <p:grpSpPr>
        <a:xfrm>
          <a:off x="0" y="0"/>
          <a:ext cx="0" cy="0"/>
          <a:chOff x="0" y="0"/>
          <a:chExt cx="0" cy="0"/>
        </a:xfrm>
      </p:grpSpPr>
      <p:sp>
        <p:nvSpPr>
          <p:cNvPr id="56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61"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58"/>
          </p:nvPr>
        </p:nvSpPr>
        <p:spPr/>
        <p:txBody>
          <a:bodyPr/>
          <a:lstStyle/>
          <a:p>
            <a:r>
              <a:t>Footer</a:t>
            </a:r>
          </a:p>
        </p:txBody>
      </p:sp>
      <p:sp>
        <p:nvSpPr>
          <p:cNvPr id="5" name="PlaceHolder 4"/>
          <p:cNvSpPr>
            <a:spLocks noGrp="1"/>
          </p:cNvSpPr>
          <p:nvPr>
            <p:ph type="sldNum" idx="159"/>
          </p:nvPr>
        </p:nvSpPr>
        <p:spPr/>
        <p:txBody>
          <a:bodyPr/>
          <a:lstStyle/>
          <a:p>
            <a:fld id="{11BC481D-C6B8-49BC-A192-955E7DE5F539}" type="slidenum">
              <a:t>‹#›</a:t>
            </a:fld>
            <a:endParaRPr/>
          </a:p>
        </p:txBody>
      </p:sp>
      <p:sp>
        <p:nvSpPr>
          <p:cNvPr id="6" name="PlaceHolder 5"/>
          <p:cNvSpPr>
            <a:spLocks noGrp="1"/>
          </p:cNvSpPr>
          <p:nvPr>
            <p:ph type="dt" idx="160"/>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_">
    <p:spTree>
      <p:nvGrpSpPr>
        <p:cNvPr id="1" name=""/>
        <p:cNvGrpSpPr/>
        <p:nvPr/>
      </p:nvGrpSpPr>
      <p:grpSpPr>
        <a:xfrm>
          <a:off x="0" y="0"/>
          <a:ext cx="0" cy="0"/>
          <a:chOff x="0" y="0"/>
          <a:chExt cx="0" cy="0"/>
        </a:xfrm>
      </p:grpSpPr>
      <p:sp>
        <p:nvSpPr>
          <p:cNvPr id="57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72"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61"/>
          </p:nvPr>
        </p:nvSpPr>
        <p:spPr/>
        <p:txBody>
          <a:bodyPr/>
          <a:lstStyle/>
          <a:p>
            <a:r>
              <a:t>Footer</a:t>
            </a:r>
          </a:p>
        </p:txBody>
      </p:sp>
      <p:sp>
        <p:nvSpPr>
          <p:cNvPr id="5" name="PlaceHolder 4"/>
          <p:cNvSpPr>
            <a:spLocks noGrp="1"/>
          </p:cNvSpPr>
          <p:nvPr>
            <p:ph type="sldNum" idx="162"/>
          </p:nvPr>
        </p:nvSpPr>
        <p:spPr/>
        <p:txBody>
          <a:bodyPr/>
          <a:lstStyle/>
          <a:p>
            <a:fld id="{C4347F64-AE0F-41BA-95CC-490E5D11B0EA}" type="slidenum">
              <a:t>‹#›</a:t>
            </a:fld>
            <a:endParaRPr/>
          </a:p>
        </p:txBody>
      </p:sp>
      <p:sp>
        <p:nvSpPr>
          <p:cNvPr id="6" name="PlaceHolder 5"/>
          <p:cNvSpPr>
            <a:spLocks noGrp="1"/>
          </p:cNvSpPr>
          <p:nvPr>
            <p:ph type="dt" idx="163"/>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__">
    <p:spTree>
      <p:nvGrpSpPr>
        <p:cNvPr id="1" name=""/>
        <p:cNvGrpSpPr/>
        <p:nvPr/>
      </p:nvGrpSpPr>
      <p:grpSpPr>
        <a:xfrm>
          <a:off x="0" y="0"/>
          <a:ext cx="0" cy="0"/>
          <a:chOff x="0" y="0"/>
          <a:chExt cx="0" cy="0"/>
        </a:xfrm>
      </p:grpSpPr>
      <p:sp>
        <p:nvSpPr>
          <p:cNvPr id="582"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83"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64"/>
          </p:nvPr>
        </p:nvSpPr>
        <p:spPr/>
        <p:txBody>
          <a:bodyPr/>
          <a:lstStyle/>
          <a:p>
            <a:r>
              <a:t>Footer</a:t>
            </a:r>
          </a:p>
        </p:txBody>
      </p:sp>
      <p:sp>
        <p:nvSpPr>
          <p:cNvPr id="5" name="PlaceHolder 4"/>
          <p:cNvSpPr>
            <a:spLocks noGrp="1"/>
          </p:cNvSpPr>
          <p:nvPr>
            <p:ph type="sldNum" idx="165"/>
          </p:nvPr>
        </p:nvSpPr>
        <p:spPr/>
        <p:txBody>
          <a:bodyPr/>
          <a:lstStyle/>
          <a:p>
            <a:fld id="{55E11BBF-1427-4A80-A655-C6CC26C299A5}" type="slidenum">
              <a:t>‹#›</a:t>
            </a:fld>
            <a:endParaRPr/>
          </a:p>
        </p:txBody>
      </p:sp>
      <p:sp>
        <p:nvSpPr>
          <p:cNvPr id="6" name="PlaceHolder 5"/>
          <p:cNvSpPr>
            <a:spLocks noGrp="1"/>
          </p:cNvSpPr>
          <p:nvPr>
            <p:ph type="dt" idx="166"/>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___">
    <p:spTree>
      <p:nvGrpSpPr>
        <p:cNvPr id="1" name=""/>
        <p:cNvGrpSpPr/>
        <p:nvPr/>
      </p:nvGrpSpPr>
      <p:grpSpPr>
        <a:xfrm>
          <a:off x="0" y="0"/>
          <a:ext cx="0" cy="0"/>
          <a:chOff x="0" y="0"/>
          <a:chExt cx="0" cy="0"/>
        </a:xfrm>
      </p:grpSpPr>
      <p:sp>
        <p:nvSpPr>
          <p:cNvPr id="59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94"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67"/>
          </p:nvPr>
        </p:nvSpPr>
        <p:spPr/>
        <p:txBody>
          <a:bodyPr/>
          <a:lstStyle/>
          <a:p>
            <a:r>
              <a:t>Footer</a:t>
            </a:r>
          </a:p>
        </p:txBody>
      </p:sp>
      <p:sp>
        <p:nvSpPr>
          <p:cNvPr id="5" name="PlaceHolder 4"/>
          <p:cNvSpPr>
            <a:spLocks noGrp="1"/>
          </p:cNvSpPr>
          <p:nvPr>
            <p:ph type="sldNum" idx="168"/>
          </p:nvPr>
        </p:nvSpPr>
        <p:spPr/>
        <p:txBody>
          <a:bodyPr/>
          <a:lstStyle/>
          <a:p>
            <a:fld id="{20BEEBCE-03A3-4CBE-A4F4-7D97C58F703F}" type="slidenum">
              <a:t>‹#›</a:t>
            </a:fld>
            <a:endParaRPr/>
          </a:p>
        </p:txBody>
      </p:sp>
      <p:sp>
        <p:nvSpPr>
          <p:cNvPr id="6" name="PlaceHolder 5"/>
          <p:cNvSpPr>
            <a:spLocks noGrp="1"/>
          </p:cNvSpPr>
          <p:nvPr>
            <p:ph type="dt" idx="169"/>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____">
    <p:spTree>
      <p:nvGrpSpPr>
        <p:cNvPr id="1" name=""/>
        <p:cNvGrpSpPr/>
        <p:nvPr/>
      </p:nvGrpSpPr>
      <p:grpSpPr>
        <a:xfrm>
          <a:off x="0" y="0"/>
          <a:ext cx="0" cy="0"/>
          <a:chOff x="0" y="0"/>
          <a:chExt cx="0" cy="0"/>
        </a:xfrm>
      </p:grpSpPr>
      <p:sp>
        <p:nvSpPr>
          <p:cNvPr id="60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05"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70"/>
          </p:nvPr>
        </p:nvSpPr>
        <p:spPr/>
        <p:txBody>
          <a:bodyPr/>
          <a:lstStyle/>
          <a:p>
            <a:r>
              <a:t>Footer</a:t>
            </a:r>
          </a:p>
        </p:txBody>
      </p:sp>
      <p:sp>
        <p:nvSpPr>
          <p:cNvPr id="5" name="PlaceHolder 4"/>
          <p:cNvSpPr>
            <a:spLocks noGrp="1"/>
          </p:cNvSpPr>
          <p:nvPr>
            <p:ph type="sldNum" idx="171"/>
          </p:nvPr>
        </p:nvSpPr>
        <p:spPr/>
        <p:txBody>
          <a:bodyPr/>
          <a:lstStyle/>
          <a:p>
            <a:fld id="{B0D6527C-D3AA-45D1-B54D-13A3919956BB}" type="slidenum">
              <a:t>‹#›</a:t>
            </a:fld>
            <a:endParaRPr/>
          </a:p>
        </p:txBody>
      </p:sp>
      <p:sp>
        <p:nvSpPr>
          <p:cNvPr id="6" name="PlaceHolder 5"/>
          <p:cNvSpPr>
            <a:spLocks noGrp="1"/>
          </p:cNvSpPr>
          <p:nvPr>
            <p:ph type="dt" idx="172"/>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_____">
    <p:spTree>
      <p:nvGrpSpPr>
        <p:cNvPr id="1" name=""/>
        <p:cNvGrpSpPr/>
        <p:nvPr/>
      </p:nvGrpSpPr>
      <p:grpSpPr>
        <a:xfrm>
          <a:off x="0" y="0"/>
          <a:ext cx="0" cy="0"/>
          <a:chOff x="0" y="0"/>
          <a:chExt cx="0" cy="0"/>
        </a:xfrm>
      </p:grpSpPr>
      <p:sp>
        <p:nvSpPr>
          <p:cNvPr id="61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16"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73"/>
          </p:nvPr>
        </p:nvSpPr>
        <p:spPr/>
        <p:txBody>
          <a:bodyPr/>
          <a:lstStyle/>
          <a:p>
            <a:r>
              <a:t>Footer</a:t>
            </a:r>
          </a:p>
        </p:txBody>
      </p:sp>
      <p:sp>
        <p:nvSpPr>
          <p:cNvPr id="5" name="PlaceHolder 4"/>
          <p:cNvSpPr>
            <a:spLocks noGrp="1"/>
          </p:cNvSpPr>
          <p:nvPr>
            <p:ph type="sldNum" idx="174"/>
          </p:nvPr>
        </p:nvSpPr>
        <p:spPr/>
        <p:txBody>
          <a:bodyPr/>
          <a:lstStyle/>
          <a:p>
            <a:fld id="{6058624A-6D87-41B4-9441-82D272396EDF}" type="slidenum">
              <a:t>‹#›</a:t>
            </a:fld>
            <a:endParaRPr/>
          </a:p>
        </p:txBody>
      </p:sp>
      <p:sp>
        <p:nvSpPr>
          <p:cNvPr id="6" name="PlaceHolder 5"/>
          <p:cNvSpPr>
            <a:spLocks noGrp="1"/>
          </p:cNvSpPr>
          <p:nvPr>
            <p:ph type="dt" idx="175"/>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______">
    <p:spTree>
      <p:nvGrpSpPr>
        <p:cNvPr id="1" name=""/>
        <p:cNvGrpSpPr/>
        <p:nvPr/>
      </p:nvGrpSpPr>
      <p:grpSpPr>
        <a:xfrm>
          <a:off x="0" y="0"/>
          <a:ext cx="0" cy="0"/>
          <a:chOff x="0" y="0"/>
          <a:chExt cx="0" cy="0"/>
        </a:xfrm>
      </p:grpSpPr>
      <p:sp>
        <p:nvSpPr>
          <p:cNvPr id="62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27"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76"/>
          </p:nvPr>
        </p:nvSpPr>
        <p:spPr/>
        <p:txBody>
          <a:bodyPr/>
          <a:lstStyle/>
          <a:p>
            <a:r>
              <a:t>Footer</a:t>
            </a:r>
          </a:p>
        </p:txBody>
      </p:sp>
      <p:sp>
        <p:nvSpPr>
          <p:cNvPr id="5" name="PlaceHolder 4"/>
          <p:cNvSpPr>
            <a:spLocks noGrp="1"/>
          </p:cNvSpPr>
          <p:nvPr>
            <p:ph type="sldNum" idx="177"/>
          </p:nvPr>
        </p:nvSpPr>
        <p:spPr/>
        <p:txBody>
          <a:bodyPr/>
          <a:lstStyle/>
          <a:p>
            <a:fld id="{F5AB0870-8738-4275-929D-6AB6F6B288EE}" type="slidenum">
              <a:t>‹#›</a:t>
            </a:fld>
            <a:endParaRPr/>
          </a:p>
        </p:txBody>
      </p:sp>
      <p:sp>
        <p:nvSpPr>
          <p:cNvPr id="6" name="PlaceHolder 5"/>
          <p:cNvSpPr>
            <a:spLocks noGrp="1"/>
          </p:cNvSpPr>
          <p:nvPr>
            <p:ph type="dt" idx="178"/>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_______">
    <p:spTree>
      <p:nvGrpSpPr>
        <p:cNvPr id="1" name=""/>
        <p:cNvGrpSpPr/>
        <p:nvPr/>
      </p:nvGrpSpPr>
      <p:grpSpPr>
        <a:xfrm>
          <a:off x="0" y="0"/>
          <a:ext cx="0" cy="0"/>
          <a:chOff x="0" y="0"/>
          <a:chExt cx="0" cy="0"/>
        </a:xfrm>
      </p:grpSpPr>
      <p:sp>
        <p:nvSpPr>
          <p:cNvPr id="637"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38"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79"/>
          </p:nvPr>
        </p:nvSpPr>
        <p:spPr/>
        <p:txBody>
          <a:bodyPr/>
          <a:lstStyle/>
          <a:p>
            <a:r>
              <a:t>Footer</a:t>
            </a:r>
          </a:p>
        </p:txBody>
      </p:sp>
      <p:sp>
        <p:nvSpPr>
          <p:cNvPr id="5" name="PlaceHolder 4"/>
          <p:cNvSpPr>
            <a:spLocks noGrp="1"/>
          </p:cNvSpPr>
          <p:nvPr>
            <p:ph type="sldNum" idx="180"/>
          </p:nvPr>
        </p:nvSpPr>
        <p:spPr/>
        <p:txBody>
          <a:bodyPr/>
          <a:lstStyle/>
          <a:p>
            <a:fld id="{8ED4BB72-C211-421E-9E77-014937932B5C}" type="slidenum">
              <a:t>‹#›</a:t>
            </a:fld>
            <a:endParaRPr/>
          </a:p>
        </p:txBody>
      </p:sp>
      <p:sp>
        <p:nvSpPr>
          <p:cNvPr id="6" name="PlaceHolder 5"/>
          <p:cNvSpPr>
            <a:spLocks noGrp="1"/>
          </p:cNvSpPr>
          <p:nvPr>
            <p:ph type="dt" idx="18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____">
    <p:spTree>
      <p:nvGrpSpPr>
        <p:cNvPr id="1" name=""/>
        <p:cNvGrpSpPr/>
        <p:nvPr/>
      </p:nvGrpSpPr>
      <p:grpSpPr>
        <a:xfrm>
          <a:off x="0" y="0"/>
          <a:ext cx="0" cy="0"/>
          <a:chOff x="0" y="0"/>
          <a:chExt cx="0" cy="0"/>
        </a:xfrm>
      </p:grpSpPr>
      <p:sp>
        <p:nvSpPr>
          <p:cNvPr id="13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32"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41"/>
          </p:nvPr>
        </p:nvSpPr>
        <p:spPr/>
        <p:txBody>
          <a:bodyPr/>
          <a:lstStyle/>
          <a:p>
            <a:r>
              <a:t>Footer</a:t>
            </a:r>
          </a:p>
        </p:txBody>
      </p:sp>
      <p:sp>
        <p:nvSpPr>
          <p:cNvPr id="5" name="PlaceHolder 4"/>
          <p:cNvSpPr>
            <a:spLocks noGrp="1"/>
          </p:cNvSpPr>
          <p:nvPr>
            <p:ph type="sldNum" idx="42"/>
          </p:nvPr>
        </p:nvSpPr>
        <p:spPr/>
        <p:txBody>
          <a:bodyPr/>
          <a:lstStyle/>
          <a:p>
            <a:fld id="{97A352DB-E5FD-4DC0-B395-4DF96D2835FC}" type="slidenum">
              <a:t>‹#›</a:t>
            </a:fld>
            <a:endParaRPr/>
          </a:p>
        </p:txBody>
      </p:sp>
      <p:sp>
        <p:nvSpPr>
          <p:cNvPr id="6" name="PlaceHolder 5"/>
          <p:cNvSpPr>
            <a:spLocks noGrp="1"/>
          </p:cNvSpPr>
          <p:nvPr>
            <p:ph type="dt" idx="4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________">
    <p:spTree>
      <p:nvGrpSpPr>
        <p:cNvPr id="1" name=""/>
        <p:cNvGrpSpPr/>
        <p:nvPr/>
      </p:nvGrpSpPr>
      <p:grpSpPr>
        <a:xfrm>
          <a:off x="0" y="0"/>
          <a:ext cx="0" cy="0"/>
          <a:chOff x="0" y="0"/>
          <a:chExt cx="0" cy="0"/>
        </a:xfrm>
      </p:grpSpPr>
      <p:sp>
        <p:nvSpPr>
          <p:cNvPr id="64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49"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82"/>
          </p:nvPr>
        </p:nvSpPr>
        <p:spPr/>
        <p:txBody>
          <a:bodyPr/>
          <a:lstStyle/>
          <a:p>
            <a:r>
              <a:t>Footer</a:t>
            </a:r>
          </a:p>
        </p:txBody>
      </p:sp>
      <p:sp>
        <p:nvSpPr>
          <p:cNvPr id="5" name="PlaceHolder 4"/>
          <p:cNvSpPr>
            <a:spLocks noGrp="1"/>
          </p:cNvSpPr>
          <p:nvPr>
            <p:ph type="sldNum" idx="183"/>
          </p:nvPr>
        </p:nvSpPr>
        <p:spPr/>
        <p:txBody>
          <a:bodyPr/>
          <a:lstStyle/>
          <a:p>
            <a:fld id="{E817E002-C8DF-40A5-8E56-CC56D05134DE}" type="slidenum">
              <a:t>‹#›</a:t>
            </a:fld>
            <a:endParaRPr/>
          </a:p>
        </p:txBody>
      </p:sp>
      <p:sp>
        <p:nvSpPr>
          <p:cNvPr id="6" name="PlaceHolder 5"/>
          <p:cNvSpPr>
            <a:spLocks noGrp="1"/>
          </p:cNvSpPr>
          <p:nvPr>
            <p:ph type="dt" idx="184"/>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____________________________________________________">
    <p:spTree>
      <p:nvGrpSpPr>
        <p:cNvPr id="1" name=""/>
        <p:cNvGrpSpPr/>
        <p:nvPr/>
      </p:nvGrpSpPr>
      <p:grpSpPr>
        <a:xfrm>
          <a:off x="0" y="0"/>
          <a:ext cx="0" cy="0"/>
          <a:chOff x="0" y="0"/>
          <a:chExt cx="0" cy="0"/>
        </a:xfrm>
      </p:grpSpPr>
      <p:sp>
        <p:nvSpPr>
          <p:cNvPr id="65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60"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85"/>
          </p:nvPr>
        </p:nvSpPr>
        <p:spPr/>
        <p:txBody>
          <a:bodyPr/>
          <a:lstStyle/>
          <a:p>
            <a:r>
              <a:t>Footer</a:t>
            </a:r>
          </a:p>
        </p:txBody>
      </p:sp>
      <p:sp>
        <p:nvSpPr>
          <p:cNvPr id="5" name="PlaceHolder 4"/>
          <p:cNvSpPr>
            <a:spLocks noGrp="1"/>
          </p:cNvSpPr>
          <p:nvPr>
            <p:ph type="sldNum" idx="186"/>
          </p:nvPr>
        </p:nvSpPr>
        <p:spPr/>
        <p:txBody>
          <a:bodyPr/>
          <a:lstStyle/>
          <a:p>
            <a:fld id="{85E36BB5-06BB-4ED3-AB37-FD898BD654DD}" type="slidenum">
              <a:t>‹#›</a:t>
            </a:fld>
            <a:endParaRPr/>
          </a:p>
        </p:txBody>
      </p:sp>
      <p:sp>
        <p:nvSpPr>
          <p:cNvPr id="6" name="PlaceHolder 5"/>
          <p:cNvSpPr>
            <a:spLocks noGrp="1"/>
          </p:cNvSpPr>
          <p:nvPr>
            <p:ph type="dt" idx="187"/>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______">
    <p:spTree>
      <p:nvGrpSpPr>
        <p:cNvPr id="1" name=""/>
        <p:cNvGrpSpPr/>
        <p:nvPr/>
      </p:nvGrpSpPr>
      <p:grpSpPr>
        <a:xfrm>
          <a:off x="0" y="0"/>
          <a:ext cx="0" cy="0"/>
          <a:chOff x="0" y="0"/>
          <a:chExt cx="0" cy="0"/>
        </a:xfrm>
      </p:grpSpPr>
      <p:sp>
        <p:nvSpPr>
          <p:cNvPr id="15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54"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47"/>
          </p:nvPr>
        </p:nvSpPr>
        <p:spPr/>
        <p:txBody>
          <a:bodyPr/>
          <a:lstStyle/>
          <a:p>
            <a:r>
              <a:t>Footer</a:t>
            </a:r>
          </a:p>
        </p:txBody>
      </p:sp>
      <p:sp>
        <p:nvSpPr>
          <p:cNvPr id="5" name="PlaceHolder 4"/>
          <p:cNvSpPr>
            <a:spLocks noGrp="1"/>
          </p:cNvSpPr>
          <p:nvPr>
            <p:ph type="sldNum" idx="48"/>
          </p:nvPr>
        </p:nvSpPr>
        <p:spPr/>
        <p:txBody>
          <a:bodyPr/>
          <a:lstStyle/>
          <a:p>
            <a:fld id="{2C6EB62B-124F-42DA-8899-9DA13C8DB1C5}" type="slidenum">
              <a:t>‹#›</a:t>
            </a:fld>
            <a:endParaRPr/>
          </a:p>
        </p:txBody>
      </p:sp>
      <p:sp>
        <p:nvSpPr>
          <p:cNvPr id="6" name="PlaceHolder 5"/>
          <p:cNvSpPr>
            <a:spLocks noGrp="1"/>
          </p:cNvSpPr>
          <p:nvPr>
            <p:ph type="dt" idx="49"/>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_______">
    <p:spTree>
      <p:nvGrpSpPr>
        <p:cNvPr id="1" name=""/>
        <p:cNvGrpSpPr/>
        <p:nvPr/>
      </p:nvGrpSpPr>
      <p:grpSpPr>
        <a:xfrm>
          <a:off x="0" y="0"/>
          <a:ext cx="0" cy="0"/>
          <a:chOff x="0" y="0"/>
          <a:chExt cx="0" cy="0"/>
        </a:xfrm>
      </p:grpSpPr>
      <p:sp>
        <p:nvSpPr>
          <p:cNvPr id="16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5"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50"/>
          </p:nvPr>
        </p:nvSpPr>
        <p:spPr/>
        <p:txBody>
          <a:bodyPr/>
          <a:lstStyle/>
          <a:p>
            <a:r>
              <a:t>Footer</a:t>
            </a:r>
          </a:p>
        </p:txBody>
      </p:sp>
      <p:sp>
        <p:nvSpPr>
          <p:cNvPr id="5" name="PlaceHolder 4"/>
          <p:cNvSpPr>
            <a:spLocks noGrp="1"/>
          </p:cNvSpPr>
          <p:nvPr>
            <p:ph type="sldNum" idx="51"/>
          </p:nvPr>
        </p:nvSpPr>
        <p:spPr/>
        <p:txBody>
          <a:bodyPr/>
          <a:lstStyle/>
          <a:p>
            <a:fld id="{9702DE44-4F68-43F2-AA92-12CBB481CCBE}" type="slidenum">
              <a:t>‹#›</a:t>
            </a:fld>
            <a:endParaRPr/>
          </a:p>
        </p:txBody>
      </p:sp>
      <p:sp>
        <p:nvSpPr>
          <p:cNvPr id="6" name="PlaceHolder 5"/>
          <p:cNvSpPr>
            <a:spLocks noGrp="1"/>
          </p:cNvSpPr>
          <p:nvPr>
            <p:ph type="dt" idx="52"/>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________">
    <p:spTree>
      <p:nvGrpSpPr>
        <p:cNvPr id="1" name=""/>
        <p:cNvGrpSpPr/>
        <p:nvPr/>
      </p:nvGrpSpPr>
      <p:grpSpPr>
        <a:xfrm>
          <a:off x="0" y="0"/>
          <a:ext cx="0" cy="0"/>
          <a:chOff x="0" y="0"/>
          <a:chExt cx="0" cy="0"/>
        </a:xfrm>
      </p:grpSpPr>
      <p:sp>
        <p:nvSpPr>
          <p:cNvPr id="17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6"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53"/>
          </p:nvPr>
        </p:nvSpPr>
        <p:spPr/>
        <p:txBody>
          <a:bodyPr/>
          <a:lstStyle/>
          <a:p>
            <a:r>
              <a:t>Footer</a:t>
            </a:r>
          </a:p>
        </p:txBody>
      </p:sp>
      <p:sp>
        <p:nvSpPr>
          <p:cNvPr id="5" name="PlaceHolder 4"/>
          <p:cNvSpPr>
            <a:spLocks noGrp="1"/>
          </p:cNvSpPr>
          <p:nvPr>
            <p:ph type="sldNum" idx="54"/>
          </p:nvPr>
        </p:nvSpPr>
        <p:spPr/>
        <p:txBody>
          <a:bodyPr/>
          <a:lstStyle/>
          <a:p>
            <a:fld id="{32196C80-BB3F-4E54-AB84-AA4DB3C945B0}" type="slidenum">
              <a:t>‹#›</a:t>
            </a:fld>
            <a:endParaRPr/>
          </a:p>
        </p:txBody>
      </p:sp>
      <p:sp>
        <p:nvSpPr>
          <p:cNvPr id="6" name="PlaceHolder 5"/>
          <p:cNvSpPr>
            <a:spLocks noGrp="1"/>
          </p:cNvSpPr>
          <p:nvPr>
            <p:ph type="dt" idx="55"/>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_________">
    <p:spTree>
      <p:nvGrpSpPr>
        <p:cNvPr id="1" name=""/>
        <p:cNvGrpSpPr/>
        <p:nvPr/>
      </p:nvGrpSpPr>
      <p:grpSpPr>
        <a:xfrm>
          <a:off x="0" y="0"/>
          <a:ext cx="0" cy="0"/>
          <a:chOff x="0" y="0"/>
          <a:chExt cx="0" cy="0"/>
        </a:xfrm>
      </p:grpSpPr>
      <p:sp>
        <p:nvSpPr>
          <p:cNvPr id="18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7"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56"/>
          </p:nvPr>
        </p:nvSpPr>
        <p:spPr/>
        <p:txBody>
          <a:bodyPr/>
          <a:lstStyle/>
          <a:p>
            <a:r>
              <a:t>Footer</a:t>
            </a:r>
          </a:p>
        </p:txBody>
      </p:sp>
      <p:sp>
        <p:nvSpPr>
          <p:cNvPr id="5" name="PlaceHolder 4"/>
          <p:cNvSpPr>
            <a:spLocks noGrp="1"/>
          </p:cNvSpPr>
          <p:nvPr>
            <p:ph type="sldNum" idx="57"/>
          </p:nvPr>
        </p:nvSpPr>
        <p:spPr/>
        <p:txBody>
          <a:bodyPr/>
          <a:lstStyle/>
          <a:p>
            <a:fld id="{07657C5D-424E-4E5D-BF14-626EC23BEBAB}" type="slidenum">
              <a:t>‹#›</a:t>
            </a:fld>
            <a:endParaRPr/>
          </a:p>
        </p:txBody>
      </p:sp>
      <p:sp>
        <p:nvSpPr>
          <p:cNvPr id="6" name="PlaceHolder 5"/>
          <p:cNvSpPr>
            <a:spLocks noGrp="1"/>
          </p:cNvSpPr>
          <p:nvPr>
            <p:ph type="dt" idx="58"/>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33.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34.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35.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36.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37.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38.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40.xml.rels><?xml version="1.0" encoding="UTF-8" standalone="yes"?>
<Relationships xmlns="http://schemas.openxmlformats.org/package/2006/relationships"><Relationship Id="rId2" Type="http://schemas.openxmlformats.org/officeDocument/2006/relationships/theme" Target="../theme/theme40.xml"/><Relationship Id="rId1" Type="http://schemas.openxmlformats.org/officeDocument/2006/relationships/slideLayout" Target="../slideLayouts/slideLayout40.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41.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42.xml"/></Relationships>
</file>

<file path=ppt/slideMasters/_rels/slideMaster43.xml.rels><?xml version="1.0" encoding="UTF-8" standalone="yes"?>
<Relationships xmlns="http://schemas.openxmlformats.org/package/2006/relationships"><Relationship Id="rId2" Type="http://schemas.openxmlformats.org/officeDocument/2006/relationships/theme" Target="../theme/theme43.xml"/><Relationship Id="rId1" Type="http://schemas.openxmlformats.org/officeDocument/2006/relationships/slideLayout" Target="../slideLayouts/slideLayout43.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44.xml"/></Relationships>
</file>

<file path=ppt/slideMasters/_rels/slideMaster45.xml.rels><?xml version="1.0" encoding="UTF-8" standalone="yes"?>
<Relationships xmlns="http://schemas.openxmlformats.org/package/2006/relationships"><Relationship Id="rId2" Type="http://schemas.openxmlformats.org/officeDocument/2006/relationships/theme" Target="../theme/theme45.xml"/><Relationship Id="rId1" Type="http://schemas.openxmlformats.org/officeDocument/2006/relationships/slideLayout" Target="../slideLayouts/slideLayout45.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46.xml"/></Relationships>
</file>

<file path=ppt/slideMasters/_rels/slideMaster47.xml.rels><?xml version="1.0" encoding="UTF-8" standalone="yes"?>
<Relationships xmlns="http://schemas.openxmlformats.org/package/2006/relationships"><Relationship Id="rId2" Type="http://schemas.openxmlformats.org/officeDocument/2006/relationships/theme" Target="../theme/theme47.xml"/><Relationship Id="rId1" Type="http://schemas.openxmlformats.org/officeDocument/2006/relationships/slideLayout" Target="../slideLayouts/slideLayout47.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48.xml"/></Relationships>
</file>

<file path=ppt/slideMasters/_rels/slideMaster49.xml.rels><?xml version="1.0" encoding="UTF-8" standalone="yes"?>
<Relationships xmlns="http://schemas.openxmlformats.org/package/2006/relationships"><Relationship Id="rId2" Type="http://schemas.openxmlformats.org/officeDocument/2006/relationships/theme" Target="../theme/theme49.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50.xml"/></Relationships>
</file>

<file path=ppt/slideMasters/_rels/slideMaster51.xml.rels><?xml version="1.0" encoding="UTF-8" standalone="yes"?>
<Relationships xmlns="http://schemas.openxmlformats.org/package/2006/relationships"><Relationship Id="rId2" Type="http://schemas.openxmlformats.org/officeDocument/2006/relationships/theme" Target="../theme/theme51.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 name="组合 6"/>
          <p:cNvGrpSpPr/>
          <p:nvPr/>
        </p:nvGrpSpPr>
        <p:grpSpPr>
          <a:xfrm>
            <a:off x="0" y="1460160"/>
            <a:ext cx="12189240" cy="394560"/>
            <a:chOff x="0" y="1460160"/>
            <a:chExt cx="12189240" cy="394560"/>
          </a:xfrm>
        </p:grpSpPr>
        <p:sp>
          <p:nvSpPr>
            <p:cNvPr id="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US" sz="1000" b="0" strike="noStrike" spc="-1">
                <a:solidFill>
                  <a:schemeClr val="lt1"/>
                </a:solidFill>
                <a:latin typeface="微软雅黑"/>
                <a:ea typeface="微软雅黑"/>
              </a:endParaRPr>
            </a:p>
          </p:txBody>
        </p:sp>
        <p:sp>
          <p:nvSpPr>
            <p:cNvPr id="2"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3"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4" name="PlaceHolder 1"/>
          <p:cNvSpPr>
            <a:spLocks noGrp="1"/>
          </p:cNvSpPr>
          <p:nvPr>
            <p:ph type="sldNum" idx="1"/>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AC3915C0-FA5D-45AF-8E83-BEAFDC7FF405}"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zh-CN" sz="4400" b="0" strike="noStrike" spc="-1">
                <a:solidFill>
                  <a:srgbClr val="000000"/>
                </a:solidFill>
                <a:latin typeface="Arial"/>
              </a:rPr>
              <a:t>单击以编辑标题文本格式</a:t>
            </a:r>
            <a:endParaRPr lang="en-US" sz="4400" b="0" strike="noStrike" spc="-1">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3200" b="0" strike="noStrike" spc="-1">
                <a:solidFill>
                  <a:srgbClr val="000000"/>
                </a:solidFill>
                <a:latin typeface="Arial"/>
              </a:rPr>
              <a:t>点击以编辑提纲文本格式</a:t>
            </a:r>
            <a:endParaRPr lang="en-US" sz="32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2800" b="0" strike="noStrike" spc="-1">
                <a:solidFill>
                  <a:srgbClr val="000000"/>
                </a:solidFill>
                <a:latin typeface="Arial"/>
              </a:rPr>
              <a:t>第二提纲级别</a:t>
            </a:r>
            <a:endParaRPr lang="en-US" sz="2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2400" b="0" strike="noStrike" spc="-1">
                <a:solidFill>
                  <a:srgbClr val="000000"/>
                </a:solidFill>
                <a:latin typeface="Arial"/>
              </a:rPr>
              <a:t>第三提纲级别</a:t>
            </a:r>
            <a:endParaRPr lang="en-US" sz="24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2000" b="0" strike="noStrike" spc="-1">
                <a:solidFill>
                  <a:srgbClr val="000000"/>
                </a:solidFill>
                <a:latin typeface="Arial"/>
              </a:rPr>
              <a:t>第四提纲级别</a:t>
            </a:r>
            <a:endParaRPr lang="en-US" sz="20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第五提纲级别</a:t>
            </a:r>
            <a:endParaRPr lang="en-US" sz="20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第六提纲级别</a:t>
            </a:r>
            <a:endParaRPr lang="en-US" sz="20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第七提纲级别</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88" name="组合 6"/>
          <p:cNvGrpSpPr/>
          <p:nvPr/>
        </p:nvGrpSpPr>
        <p:grpSpPr>
          <a:xfrm>
            <a:off x="0" y="1460160"/>
            <a:ext cx="12189240" cy="394560"/>
            <a:chOff x="0" y="1460160"/>
            <a:chExt cx="12189240" cy="394560"/>
          </a:xfrm>
        </p:grpSpPr>
        <p:sp>
          <p:nvSpPr>
            <p:cNvPr id="18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190"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191"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192"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193"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194" name="PlaceHolder 3"/>
          <p:cNvSpPr>
            <a:spLocks noGrp="1"/>
          </p:cNvSpPr>
          <p:nvPr>
            <p:ph type="ftr" idx="59"/>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195" name="PlaceHolder 4"/>
          <p:cNvSpPr>
            <a:spLocks noGrp="1"/>
          </p:cNvSpPr>
          <p:nvPr>
            <p:ph type="sldNum" idx="60"/>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7A23B2F6-7931-4397-B0FB-39158A8134B5}"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196" name="PlaceHolder 5"/>
          <p:cNvSpPr>
            <a:spLocks noGrp="1"/>
          </p:cNvSpPr>
          <p:nvPr>
            <p:ph type="dt" idx="61"/>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99" name="组合 6"/>
          <p:cNvGrpSpPr/>
          <p:nvPr/>
        </p:nvGrpSpPr>
        <p:grpSpPr>
          <a:xfrm>
            <a:off x="0" y="1460160"/>
            <a:ext cx="12189240" cy="394560"/>
            <a:chOff x="0" y="1460160"/>
            <a:chExt cx="12189240" cy="394560"/>
          </a:xfrm>
        </p:grpSpPr>
        <p:sp>
          <p:nvSpPr>
            <p:cNvPr id="20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201"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202"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20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204"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205" name="PlaceHolder 3"/>
          <p:cNvSpPr>
            <a:spLocks noGrp="1"/>
          </p:cNvSpPr>
          <p:nvPr>
            <p:ph type="ftr" idx="62"/>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206" name="PlaceHolder 4"/>
          <p:cNvSpPr>
            <a:spLocks noGrp="1"/>
          </p:cNvSpPr>
          <p:nvPr>
            <p:ph type="sldNum" idx="63"/>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DEAE6FB1-7811-43CE-8D25-82F14C048DFE}"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207" name="PlaceHolder 5"/>
          <p:cNvSpPr>
            <a:spLocks noGrp="1"/>
          </p:cNvSpPr>
          <p:nvPr>
            <p:ph type="dt" idx="64"/>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10" name="组合 6"/>
          <p:cNvGrpSpPr/>
          <p:nvPr/>
        </p:nvGrpSpPr>
        <p:grpSpPr>
          <a:xfrm>
            <a:off x="0" y="1460160"/>
            <a:ext cx="12189240" cy="394560"/>
            <a:chOff x="0" y="1460160"/>
            <a:chExt cx="12189240" cy="394560"/>
          </a:xfrm>
        </p:grpSpPr>
        <p:sp>
          <p:nvSpPr>
            <p:cNvPr id="21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212"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213"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21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215"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216" name="PlaceHolder 3"/>
          <p:cNvSpPr>
            <a:spLocks noGrp="1"/>
          </p:cNvSpPr>
          <p:nvPr>
            <p:ph type="ftr" idx="65"/>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217" name="PlaceHolder 4"/>
          <p:cNvSpPr>
            <a:spLocks noGrp="1"/>
          </p:cNvSpPr>
          <p:nvPr>
            <p:ph type="sldNum" idx="66"/>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A037EE1B-137E-42DC-889B-759557C0D34E}"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218" name="PlaceHolder 5"/>
          <p:cNvSpPr>
            <a:spLocks noGrp="1"/>
          </p:cNvSpPr>
          <p:nvPr>
            <p:ph type="dt" idx="67"/>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32" name="组合 6"/>
          <p:cNvGrpSpPr/>
          <p:nvPr/>
        </p:nvGrpSpPr>
        <p:grpSpPr>
          <a:xfrm>
            <a:off x="0" y="1460160"/>
            <a:ext cx="12189240" cy="394560"/>
            <a:chOff x="0" y="1460160"/>
            <a:chExt cx="12189240" cy="394560"/>
          </a:xfrm>
        </p:grpSpPr>
        <p:sp>
          <p:nvSpPr>
            <p:cNvPr id="23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234"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235"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23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237"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238" name="PlaceHolder 3"/>
          <p:cNvSpPr>
            <a:spLocks noGrp="1"/>
          </p:cNvSpPr>
          <p:nvPr>
            <p:ph type="ftr" idx="71"/>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239" name="PlaceHolder 4"/>
          <p:cNvSpPr>
            <a:spLocks noGrp="1"/>
          </p:cNvSpPr>
          <p:nvPr>
            <p:ph type="sldNum" idx="72"/>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318A043A-7F26-4664-86D2-CDF32C46B796}"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240" name="PlaceHolder 5"/>
          <p:cNvSpPr>
            <a:spLocks noGrp="1"/>
          </p:cNvSpPr>
          <p:nvPr>
            <p:ph type="dt" idx="73"/>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43" name="组合 6"/>
          <p:cNvGrpSpPr/>
          <p:nvPr/>
        </p:nvGrpSpPr>
        <p:grpSpPr>
          <a:xfrm>
            <a:off x="0" y="1460160"/>
            <a:ext cx="12189240" cy="394560"/>
            <a:chOff x="0" y="1460160"/>
            <a:chExt cx="12189240" cy="394560"/>
          </a:xfrm>
        </p:grpSpPr>
        <p:sp>
          <p:nvSpPr>
            <p:cNvPr id="24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245"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246"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247"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248"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249" name="PlaceHolder 3"/>
          <p:cNvSpPr>
            <a:spLocks noGrp="1"/>
          </p:cNvSpPr>
          <p:nvPr>
            <p:ph type="ftr" idx="74"/>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250" name="PlaceHolder 4"/>
          <p:cNvSpPr>
            <a:spLocks noGrp="1"/>
          </p:cNvSpPr>
          <p:nvPr>
            <p:ph type="sldNum" idx="75"/>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EC701B16-DCA5-4A24-A6F8-07D51563AC67}"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251" name="PlaceHolder 5"/>
          <p:cNvSpPr>
            <a:spLocks noGrp="1"/>
          </p:cNvSpPr>
          <p:nvPr>
            <p:ph type="dt" idx="76"/>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54" name="组合 6"/>
          <p:cNvGrpSpPr/>
          <p:nvPr/>
        </p:nvGrpSpPr>
        <p:grpSpPr>
          <a:xfrm>
            <a:off x="0" y="1460160"/>
            <a:ext cx="12189240" cy="394560"/>
            <a:chOff x="0" y="1460160"/>
            <a:chExt cx="12189240" cy="394560"/>
          </a:xfrm>
        </p:grpSpPr>
        <p:sp>
          <p:nvSpPr>
            <p:cNvPr id="25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256"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257"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25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259"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260" name="PlaceHolder 3"/>
          <p:cNvSpPr>
            <a:spLocks noGrp="1"/>
          </p:cNvSpPr>
          <p:nvPr>
            <p:ph type="ftr" idx="77"/>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261" name="PlaceHolder 4"/>
          <p:cNvSpPr>
            <a:spLocks noGrp="1"/>
          </p:cNvSpPr>
          <p:nvPr>
            <p:ph type="sldNum" idx="78"/>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71459972-94D1-471A-B7CB-F182C4DF7FAC}"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262" name="PlaceHolder 5"/>
          <p:cNvSpPr>
            <a:spLocks noGrp="1"/>
          </p:cNvSpPr>
          <p:nvPr>
            <p:ph type="dt" idx="79"/>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65" name="组合 6"/>
          <p:cNvGrpSpPr/>
          <p:nvPr/>
        </p:nvGrpSpPr>
        <p:grpSpPr>
          <a:xfrm>
            <a:off x="0" y="1460160"/>
            <a:ext cx="12189240" cy="394560"/>
            <a:chOff x="0" y="1460160"/>
            <a:chExt cx="12189240" cy="394560"/>
          </a:xfrm>
        </p:grpSpPr>
        <p:sp>
          <p:nvSpPr>
            <p:cNvPr id="26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267"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268"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26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270"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271" name="PlaceHolder 3"/>
          <p:cNvSpPr>
            <a:spLocks noGrp="1"/>
          </p:cNvSpPr>
          <p:nvPr>
            <p:ph type="ftr" idx="80"/>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272" name="PlaceHolder 4"/>
          <p:cNvSpPr>
            <a:spLocks noGrp="1"/>
          </p:cNvSpPr>
          <p:nvPr>
            <p:ph type="sldNum" idx="81"/>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5281C36D-61DE-49EF-84DD-BBED48F7BCA2}"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273" name="PlaceHolder 5"/>
          <p:cNvSpPr>
            <a:spLocks noGrp="1"/>
          </p:cNvSpPr>
          <p:nvPr>
            <p:ph type="dt" idx="82"/>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76" name="组合 6"/>
          <p:cNvGrpSpPr/>
          <p:nvPr/>
        </p:nvGrpSpPr>
        <p:grpSpPr>
          <a:xfrm>
            <a:off x="0" y="1460160"/>
            <a:ext cx="12189240" cy="394560"/>
            <a:chOff x="0" y="1460160"/>
            <a:chExt cx="12189240" cy="394560"/>
          </a:xfrm>
        </p:grpSpPr>
        <p:sp>
          <p:nvSpPr>
            <p:cNvPr id="27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278"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279"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28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281"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282" name="PlaceHolder 3"/>
          <p:cNvSpPr>
            <a:spLocks noGrp="1"/>
          </p:cNvSpPr>
          <p:nvPr>
            <p:ph type="ftr" idx="83"/>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283" name="PlaceHolder 4"/>
          <p:cNvSpPr>
            <a:spLocks noGrp="1"/>
          </p:cNvSpPr>
          <p:nvPr>
            <p:ph type="sldNum" idx="84"/>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2CBCF504-F9D8-4218-8939-2AF839F5F82D}"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284" name="PlaceHolder 5"/>
          <p:cNvSpPr>
            <a:spLocks noGrp="1"/>
          </p:cNvSpPr>
          <p:nvPr>
            <p:ph type="dt" idx="85"/>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87" name="组合 6"/>
          <p:cNvGrpSpPr/>
          <p:nvPr/>
        </p:nvGrpSpPr>
        <p:grpSpPr>
          <a:xfrm>
            <a:off x="0" y="1460160"/>
            <a:ext cx="12189240" cy="394560"/>
            <a:chOff x="0" y="1460160"/>
            <a:chExt cx="12189240" cy="394560"/>
          </a:xfrm>
        </p:grpSpPr>
        <p:sp>
          <p:nvSpPr>
            <p:cNvPr id="28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289"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290"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29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292"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293" name="PlaceHolder 3"/>
          <p:cNvSpPr>
            <a:spLocks noGrp="1"/>
          </p:cNvSpPr>
          <p:nvPr>
            <p:ph type="ftr" idx="86"/>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294" name="PlaceHolder 4"/>
          <p:cNvSpPr>
            <a:spLocks noGrp="1"/>
          </p:cNvSpPr>
          <p:nvPr>
            <p:ph type="sldNum" idx="87"/>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73AF61F7-5E6C-4625-BB97-3A68FB3ACBD7}"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295" name="PlaceHolder 5"/>
          <p:cNvSpPr>
            <a:spLocks noGrp="1"/>
          </p:cNvSpPr>
          <p:nvPr>
            <p:ph type="dt" idx="88"/>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98" name="组合 6"/>
          <p:cNvGrpSpPr/>
          <p:nvPr/>
        </p:nvGrpSpPr>
        <p:grpSpPr>
          <a:xfrm>
            <a:off x="0" y="1460160"/>
            <a:ext cx="12189240" cy="394560"/>
            <a:chOff x="0" y="1460160"/>
            <a:chExt cx="12189240" cy="394560"/>
          </a:xfrm>
        </p:grpSpPr>
        <p:sp>
          <p:nvSpPr>
            <p:cNvPr id="29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00"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301"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302"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303"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304" name="PlaceHolder 3"/>
          <p:cNvSpPr>
            <a:spLocks noGrp="1"/>
          </p:cNvSpPr>
          <p:nvPr>
            <p:ph type="ftr" idx="89"/>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305" name="PlaceHolder 4"/>
          <p:cNvSpPr>
            <a:spLocks noGrp="1"/>
          </p:cNvSpPr>
          <p:nvPr>
            <p:ph type="sldNum" idx="90"/>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3835FACC-DF1E-4E18-8C4D-7D34E21B2ADC}"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306" name="PlaceHolder 5"/>
          <p:cNvSpPr>
            <a:spLocks noGrp="1"/>
          </p:cNvSpPr>
          <p:nvPr>
            <p:ph type="dt" idx="91"/>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1" name="组合 6"/>
          <p:cNvGrpSpPr/>
          <p:nvPr/>
        </p:nvGrpSpPr>
        <p:grpSpPr>
          <a:xfrm>
            <a:off x="0" y="1460160"/>
            <a:ext cx="12189240" cy="394560"/>
            <a:chOff x="0" y="1460160"/>
            <a:chExt cx="12189240" cy="394560"/>
          </a:xfrm>
        </p:grpSpPr>
        <p:sp>
          <p:nvSpPr>
            <p:cNvPr id="2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US" sz="1000" b="0" strike="noStrike" spc="-1">
                <a:solidFill>
                  <a:schemeClr val="lt1"/>
                </a:solidFill>
                <a:latin typeface="微软雅黑"/>
                <a:ea typeface="微软雅黑"/>
              </a:endParaRPr>
            </a:p>
          </p:txBody>
        </p:sp>
        <p:sp>
          <p:nvSpPr>
            <p:cNvPr id="23"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rPr>
                <a:t>NekoBytes-TheMissing 2024</a:t>
              </a:r>
              <a:endParaRPr lang="en-US" sz="1000" b="0" strike="noStrike" spc="-1">
                <a:solidFill>
                  <a:srgbClr val="000000"/>
                </a:solidFill>
                <a:latin typeface="Arial"/>
              </a:endParaRPr>
            </a:p>
          </p:txBody>
        </p:sp>
        <p:sp>
          <p:nvSpPr>
            <p:cNvPr id="24"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rPr>
                <a:t>NekoBytes</a:t>
              </a:r>
              <a:endParaRPr lang="en-US" sz="1000" b="0" strike="noStrike" spc="-1">
                <a:solidFill>
                  <a:srgbClr val="000000"/>
                </a:solidFill>
                <a:latin typeface="Arial"/>
              </a:endParaRPr>
            </a:p>
          </p:txBody>
        </p:sp>
      </p:grpSp>
      <p:sp>
        <p:nvSpPr>
          <p:cNvPr id="2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26"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27" name="PlaceHolder 3"/>
          <p:cNvSpPr>
            <a:spLocks noGrp="1"/>
          </p:cNvSpPr>
          <p:nvPr>
            <p:ph type="ftr" idx="8"/>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28" name="PlaceHolder 4"/>
          <p:cNvSpPr>
            <a:spLocks noGrp="1"/>
          </p:cNvSpPr>
          <p:nvPr>
            <p:ph type="sldNum" idx="9"/>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101702D0-9488-45BC-B8B4-34E6466A1939}"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29" name="PlaceHolder 5"/>
          <p:cNvSpPr>
            <a:spLocks noGrp="1"/>
          </p:cNvSpPr>
          <p:nvPr>
            <p:ph type="dt" idx="10"/>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09" name="组合 6"/>
          <p:cNvGrpSpPr/>
          <p:nvPr/>
        </p:nvGrpSpPr>
        <p:grpSpPr>
          <a:xfrm>
            <a:off x="0" y="1460160"/>
            <a:ext cx="12189240" cy="394560"/>
            <a:chOff x="0" y="1460160"/>
            <a:chExt cx="12189240" cy="394560"/>
          </a:xfrm>
        </p:grpSpPr>
        <p:sp>
          <p:nvSpPr>
            <p:cNvPr id="31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11"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312"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31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314"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315" name="PlaceHolder 3"/>
          <p:cNvSpPr>
            <a:spLocks noGrp="1"/>
          </p:cNvSpPr>
          <p:nvPr>
            <p:ph type="ftr" idx="92"/>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316" name="PlaceHolder 4"/>
          <p:cNvSpPr>
            <a:spLocks noGrp="1"/>
          </p:cNvSpPr>
          <p:nvPr>
            <p:ph type="sldNum" idx="93"/>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A6FA0523-9C53-47B0-B4A1-B4F09524199B}"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317" name="PlaceHolder 5"/>
          <p:cNvSpPr>
            <a:spLocks noGrp="1"/>
          </p:cNvSpPr>
          <p:nvPr>
            <p:ph type="dt" idx="94"/>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20" name="组合 6"/>
          <p:cNvGrpSpPr/>
          <p:nvPr/>
        </p:nvGrpSpPr>
        <p:grpSpPr>
          <a:xfrm>
            <a:off x="0" y="1460160"/>
            <a:ext cx="12189240" cy="394560"/>
            <a:chOff x="0" y="1460160"/>
            <a:chExt cx="12189240" cy="394560"/>
          </a:xfrm>
        </p:grpSpPr>
        <p:sp>
          <p:nvSpPr>
            <p:cNvPr id="32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22"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323"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32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325"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326" name="PlaceHolder 3"/>
          <p:cNvSpPr>
            <a:spLocks noGrp="1"/>
          </p:cNvSpPr>
          <p:nvPr>
            <p:ph type="ftr" idx="95"/>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327" name="PlaceHolder 4"/>
          <p:cNvSpPr>
            <a:spLocks noGrp="1"/>
          </p:cNvSpPr>
          <p:nvPr>
            <p:ph type="sldNum" idx="96"/>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1EC27FA2-8C4B-48DE-82D6-2C34B26DA79F}"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328" name="PlaceHolder 5"/>
          <p:cNvSpPr>
            <a:spLocks noGrp="1"/>
          </p:cNvSpPr>
          <p:nvPr>
            <p:ph type="dt" idx="97"/>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31" name="组合 6"/>
          <p:cNvGrpSpPr/>
          <p:nvPr/>
        </p:nvGrpSpPr>
        <p:grpSpPr>
          <a:xfrm>
            <a:off x="0" y="1460160"/>
            <a:ext cx="12189240" cy="394560"/>
            <a:chOff x="0" y="1460160"/>
            <a:chExt cx="12189240" cy="394560"/>
          </a:xfrm>
        </p:grpSpPr>
        <p:sp>
          <p:nvSpPr>
            <p:cNvPr id="33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33"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334"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33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336"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337" name="PlaceHolder 3"/>
          <p:cNvSpPr>
            <a:spLocks noGrp="1"/>
          </p:cNvSpPr>
          <p:nvPr>
            <p:ph type="ftr" idx="98"/>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338" name="PlaceHolder 4"/>
          <p:cNvSpPr>
            <a:spLocks noGrp="1"/>
          </p:cNvSpPr>
          <p:nvPr>
            <p:ph type="sldNum" idx="99"/>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FB71C680-43C7-4C4A-9CAD-786E55BF6E0F}"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339" name="PlaceHolder 5"/>
          <p:cNvSpPr>
            <a:spLocks noGrp="1"/>
          </p:cNvSpPr>
          <p:nvPr>
            <p:ph type="dt" idx="100"/>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42" name="组合 6"/>
          <p:cNvGrpSpPr/>
          <p:nvPr/>
        </p:nvGrpSpPr>
        <p:grpSpPr>
          <a:xfrm>
            <a:off x="0" y="1460160"/>
            <a:ext cx="12189240" cy="394560"/>
            <a:chOff x="0" y="1460160"/>
            <a:chExt cx="12189240" cy="394560"/>
          </a:xfrm>
        </p:grpSpPr>
        <p:sp>
          <p:nvSpPr>
            <p:cNvPr id="34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44"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345"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34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347"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348" name="PlaceHolder 3"/>
          <p:cNvSpPr>
            <a:spLocks noGrp="1"/>
          </p:cNvSpPr>
          <p:nvPr>
            <p:ph type="ftr" idx="101"/>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349" name="PlaceHolder 4"/>
          <p:cNvSpPr>
            <a:spLocks noGrp="1"/>
          </p:cNvSpPr>
          <p:nvPr>
            <p:ph type="sldNum" idx="102"/>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007467EA-7293-47D6-B469-89D7CC2061DA}"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350" name="PlaceHolder 5"/>
          <p:cNvSpPr>
            <a:spLocks noGrp="1"/>
          </p:cNvSpPr>
          <p:nvPr>
            <p:ph type="dt" idx="103"/>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53" name="组合 6"/>
          <p:cNvGrpSpPr/>
          <p:nvPr/>
        </p:nvGrpSpPr>
        <p:grpSpPr>
          <a:xfrm>
            <a:off x="0" y="1460160"/>
            <a:ext cx="12189240" cy="394560"/>
            <a:chOff x="0" y="1460160"/>
            <a:chExt cx="12189240" cy="394560"/>
          </a:xfrm>
        </p:grpSpPr>
        <p:sp>
          <p:nvSpPr>
            <p:cNvPr id="35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55"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356"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357"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358"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359" name="PlaceHolder 3"/>
          <p:cNvSpPr>
            <a:spLocks noGrp="1"/>
          </p:cNvSpPr>
          <p:nvPr>
            <p:ph type="ftr" idx="104"/>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360" name="PlaceHolder 4"/>
          <p:cNvSpPr>
            <a:spLocks noGrp="1"/>
          </p:cNvSpPr>
          <p:nvPr>
            <p:ph type="sldNum" idx="105"/>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DC8C2322-8B86-45BE-951A-94EFE7F7E9BE}"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361" name="PlaceHolder 5"/>
          <p:cNvSpPr>
            <a:spLocks noGrp="1"/>
          </p:cNvSpPr>
          <p:nvPr>
            <p:ph type="dt" idx="106"/>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64" name="组合 6"/>
          <p:cNvGrpSpPr/>
          <p:nvPr/>
        </p:nvGrpSpPr>
        <p:grpSpPr>
          <a:xfrm>
            <a:off x="0" y="1460160"/>
            <a:ext cx="12189240" cy="394560"/>
            <a:chOff x="0" y="1460160"/>
            <a:chExt cx="12189240" cy="394560"/>
          </a:xfrm>
        </p:grpSpPr>
        <p:sp>
          <p:nvSpPr>
            <p:cNvPr id="36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66"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367"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36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369"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370" name="PlaceHolder 3"/>
          <p:cNvSpPr>
            <a:spLocks noGrp="1"/>
          </p:cNvSpPr>
          <p:nvPr>
            <p:ph type="ftr" idx="107"/>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371" name="PlaceHolder 4"/>
          <p:cNvSpPr>
            <a:spLocks noGrp="1"/>
          </p:cNvSpPr>
          <p:nvPr>
            <p:ph type="sldNum" idx="108"/>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B604DC77-64CC-4032-9570-159C0F75E183}"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372" name="PlaceHolder 5"/>
          <p:cNvSpPr>
            <a:spLocks noGrp="1"/>
          </p:cNvSpPr>
          <p:nvPr>
            <p:ph type="dt" idx="109"/>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75" name="组合 6"/>
          <p:cNvGrpSpPr/>
          <p:nvPr/>
        </p:nvGrpSpPr>
        <p:grpSpPr>
          <a:xfrm>
            <a:off x="0" y="1460160"/>
            <a:ext cx="12189240" cy="394560"/>
            <a:chOff x="0" y="1460160"/>
            <a:chExt cx="12189240" cy="394560"/>
          </a:xfrm>
        </p:grpSpPr>
        <p:sp>
          <p:nvSpPr>
            <p:cNvPr id="37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77"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378"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37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380"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381" name="PlaceHolder 3"/>
          <p:cNvSpPr>
            <a:spLocks noGrp="1"/>
          </p:cNvSpPr>
          <p:nvPr>
            <p:ph type="ftr" idx="110"/>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382" name="PlaceHolder 4"/>
          <p:cNvSpPr>
            <a:spLocks noGrp="1"/>
          </p:cNvSpPr>
          <p:nvPr>
            <p:ph type="sldNum" idx="111"/>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8EB5CA6B-71F6-4C8F-8D2B-0737740AE29B}"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383" name="PlaceHolder 5"/>
          <p:cNvSpPr>
            <a:spLocks noGrp="1"/>
          </p:cNvSpPr>
          <p:nvPr>
            <p:ph type="dt" idx="112"/>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2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86" name="组合 6"/>
          <p:cNvGrpSpPr/>
          <p:nvPr/>
        </p:nvGrpSpPr>
        <p:grpSpPr>
          <a:xfrm>
            <a:off x="0" y="1460160"/>
            <a:ext cx="12189240" cy="394560"/>
            <a:chOff x="0" y="1460160"/>
            <a:chExt cx="12189240" cy="394560"/>
          </a:xfrm>
        </p:grpSpPr>
        <p:sp>
          <p:nvSpPr>
            <p:cNvPr id="38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88"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389"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39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391"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392" name="PlaceHolder 3"/>
          <p:cNvSpPr>
            <a:spLocks noGrp="1"/>
          </p:cNvSpPr>
          <p:nvPr>
            <p:ph type="ftr" idx="113"/>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393" name="PlaceHolder 4"/>
          <p:cNvSpPr>
            <a:spLocks noGrp="1"/>
          </p:cNvSpPr>
          <p:nvPr>
            <p:ph type="sldNum" idx="114"/>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0C0812AB-C836-4DB5-BD3F-1F3CD8F382E9}"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394" name="PlaceHolder 5"/>
          <p:cNvSpPr>
            <a:spLocks noGrp="1"/>
          </p:cNvSpPr>
          <p:nvPr>
            <p:ph type="dt" idx="115"/>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2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7" name="组合 6"/>
          <p:cNvGrpSpPr/>
          <p:nvPr/>
        </p:nvGrpSpPr>
        <p:grpSpPr>
          <a:xfrm>
            <a:off x="0" y="1460160"/>
            <a:ext cx="12189240" cy="394560"/>
            <a:chOff x="0" y="1460160"/>
            <a:chExt cx="12189240" cy="394560"/>
          </a:xfrm>
        </p:grpSpPr>
        <p:sp>
          <p:nvSpPr>
            <p:cNvPr id="39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399"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00"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40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402"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403" name="PlaceHolder 3"/>
          <p:cNvSpPr>
            <a:spLocks noGrp="1"/>
          </p:cNvSpPr>
          <p:nvPr>
            <p:ph type="ftr" idx="116"/>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404" name="PlaceHolder 4"/>
          <p:cNvSpPr>
            <a:spLocks noGrp="1"/>
          </p:cNvSpPr>
          <p:nvPr>
            <p:ph type="sldNum" idx="117"/>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74E5478-E7D5-4106-86A1-B144FC31BEA6}"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405" name="PlaceHolder 5"/>
          <p:cNvSpPr>
            <a:spLocks noGrp="1"/>
          </p:cNvSpPr>
          <p:nvPr>
            <p:ph type="dt" idx="118"/>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2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08" name="组合 6"/>
          <p:cNvGrpSpPr/>
          <p:nvPr/>
        </p:nvGrpSpPr>
        <p:grpSpPr>
          <a:xfrm>
            <a:off x="0" y="1460160"/>
            <a:ext cx="12189240" cy="394560"/>
            <a:chOff x="0" y="1460160"/>
            <a:chExt cx="12189240" cy="394560"/>
          </a:xfrm>
        </p:grpSpPr>
        <p:sp>
          <p:nvSpPr>
            <p:cNvPr id="40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410"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11"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412"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413"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414" name="PlaceHolder 3"/>
          <p:cNvSpPr>
            <a:spLocks noGrp="1"/>
          </p:cNvSpPr>
          <p:nvPr>
            <p:ph type="ftr" idx="119"/>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415" name="PlaceHolder 4"/>
          <p:cNvSpPr>
            <a:spLocks noGrp="1"/>
          </p:cNvSpPr>
          <p:nvPr>
            <p:ph type="sldNum" idx="120"/>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32C2A7EA-D59E-4DBD-91C1-37DD6524CDDB}"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416" name="PlaceHolder 5"/>
          <p:cNvSpPr>
            <a:spLocks noGrp="1"/>
          </p:cNvSpPr>
          <p:nvPr>
            <p:ph type="dt" idx="121"/>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2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 name="组合 6"/>
          <p:cNvGrpSpPr/>
          <p:nvPr/>
        </p:nvGrpSpPr>
        <p:grpSpPr>
          <a:xfrm>
            <a:off x="0" y="1460160"/>
            <a:ext cx="12189240" cy="394560"/>
            <a:chOff x="0" y="1460160"/>
            <a:chExt cx="12189240" cy="394560"/>
          </a:xfrm>
        </p:grpSpPr>
        <p:sp>
          <p:nvSpPr>
            <p:cNvPr id="10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102"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103"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10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105"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106" name="PlaceHolder 3"/>
          <p:cNvSpPr>
            <a:spLocks noGrp="1"/>
          </p:cNvSpPr>
          <p:nvPr>
            <p:ph type="ftr" idx="35"/>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107" name="PlaceHolder 4"/>
          <p:cNvSpPr>
            <a:spLocks noGrp="1"/>
          </p:cNvSpPr>
          <p:nvPr>
            <p:ph type="sldNum" idx="36"/>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2563F647-2504-48E7-9E53-A8D2BDFB8A9E}"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108" name="PlaceHolder 5"/>
          <p:cNvSpPr>
            <a:spLocks noGrp="1"/>
          </p:cNvSpPr>
          <p:nvPr>
            <p:ph type="dt" idx="37"/>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19" name="组合 6"/>
          <p:cNvGrpSpPr/>
          <p:nvPr/>
        </p:nvGrpSpPr>
        <p:grpSpPr>
          <a:xfrm>
            <a:off x="0" y="1460160"/>
            <a:ext cx="12189240" cy="394560"/>
            <a:chOff x="0" y="1460160"/>
            <a:chExt cx="12189240" cy="394560"/>
          </a:xfrm>
        </p:grpSpPr>
        <p:sp>
          <p:nvSpPr>
            <p:cNvPr id="42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421"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22"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42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424"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425" name="PlaceHolder 3"/>
          <p:cNvSpPr>
            <a:spLocks noGrp="1"/>
          </p:cNvSpPr>
          <p:nvPr>
            <p:ph type="ftr" idx="122"/>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426" name="PlaceHolder 4"/>
          <p:cNvSpPr>
            <a:spLocks noGrp="1"/>
          </p:cNvSpPr>
          <p:nvPr>
            <p:ph type="sldNum" idx="123"/>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538A0E52-B4DA-433C-A3BB-36173F864F17}"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427" name="PlaceHolder 5"/>
          <p:cNvSpPr>
            <a:spLocks noGrp="1"/>
          </p:cNvSpPr>
          <p:nvPr>
            <p:ph type="dt" idx="124"/>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3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30" name="组合 6"/>
          <p:cNvGrpSpPr/>
          <p:nvPr/>
        </p:nvGrpSpPr>
        <p:grpSpPr>
          <a:xfrm>
            <a:off x="0" y="1460160"/>
            <a:ext cx="12189240" cy="394560"/>
            <a:chOff x="0" y="1460160"/>
            <a:chExt cx="12189240" cy="394560"/>
          </a:xfrm>
        </p:grpSpPr>
        <p:sp>
          <p:nvSpPr>
            <p:cNvPr id="43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432"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33"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43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435"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436" name="PlaceHolder 3"/>
          <p:cNvSpPr>
            <a:spLocks noGrp="1"/>
          </p:cNvSpPr>
          <p:nvPr>
            <p:ph type="ftr" idx="125"/>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437" name="PlaceHolder 4"/>
          <p:cNvSpPr>
            <a:spLocks noGrp="1"/>
          </p:cNvSpPr>
          <p:nvPr>
            <p:ph type="sldNum" idx="126"/>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8C61AE8D-781C-4E0D-9B32-FF8AE7C646BB}"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438" name="PlaceHolder 5"/>
          <p:cNvSpPr>
            <a:spLocks noGrp="1"/>
          </p:cNvSpPr>
          <p:nvPr>
            <p:ph type="dt" idx="127"/>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1" name="组合 6"/>
          <p:cNvGrpSpPr/>
          <p:nvPr/>
        </p:nvGrpSpPr>
        <p:grpSpPr>
          <a:xfrm>
            <a:off x="0" y="1460160"/>
            <a:ext cx="12189240" cy="394560"/>
            <a:chOff x="0" y="1460160"/>
            <a:chExt cx="12189240" cy="394560"/>
          </a:xfrm>
        </p:grpSpPr>
        <p:sp>
          <p:nvSpPr>
            <p:cNvPr id="44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443"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44"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44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446"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447" name="PlaceHolder 3"/>
          <p:cNvSpPr>
            <a:spLocks noGrp="1"/>
          </p:cNvSpPr>
          <p:nvPr>
            <p:ph type="ftr" idx="128"/>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448" name="PlaceHolder 4"/>
          <p:cNvSpPr>
            <a:spLocks noGrp="1"/>
          </p:cNvSpPr>
          <p:nvPr>
            <p:ph type="sldNum" idx="129"/>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B45E5CC0-3571-496A-80A6-8F42EBA65277}"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449" name="PlaceHolder 5"/>
          <p:cNvSpPr>
            <a:spLocks noGrp="1"/>
          </p:cNvSpPr>
          <p:nvPr>
            <p:ph type="dt" idx="130"/>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2" name="组合 6"/>
          <p:cNvGrpSpPr/>
          <p:nvPr/>
        </p:nvGrpSpPr>
        <p:grpSpPr>
          <a:xfrm>
            <a:off x="0" y="1460160"/>
            <a:ext cx="12189240" cy="394560"/>
            <a:chOff x="0" y="1460160"/>
            <a:chExt cx="12189240" cy="394560"/>
          </a:xfrm>
        </p:grpSpPr>
        <p:sp>
          <p:nvSpPr>
            <p:cNvPr id="45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454"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55"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45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457"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458" name="PlaceHolder 3"/>
          <p:cNvSpPr>
            <a:spLocks noGrp="1"/>
          </p:cNvSpPr>
          <p:nvPr>
            <p:ph type="ftr" idx="131"/>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459" name="PlaceHolder 4"/>
          <p:cNvSpPr>
            <a:spLocks noGrp="1"/>
          </p:cNvSpPr>
          <p:nvPr>
            <p:ph type="sldNum" idx="132"/>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E4478516-66D5-43D6-B3CF-A1C4D3424B75}"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460" name="PlaceHolder 5"/>
          <p:cNvSpPr>
            <a:spLocks noGrp="1"/>
          </p:cNvSpPr>
          <p:nvPr>
            <p:ph type="dt" idx="133"/>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3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63" name="组合 6"/>
          <p:cNvGrpSpPr/>
          <p:nvPr/>
        </p:nvGrpSpPr>
        <p:grpSpPr>
          <a:xfrm>
            <a:off x="0" y="1460160"/>
            <a:ext cx="12189240" cy="394560"/>
            <a:chOff x="0" y="1460160"/>
            <a:chExt cx="12189240" cy="394560"/>
          </a:xfrm>
        </p:grpSpPr>
        <p:sp>
          <p:nvSpPr>
            <p:cNvPr id="46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465"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66"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467"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468"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469" name="PlaceHolder 3"/>
          <p:cNvSpPr>
            <a:spLocks noGrp="1"/>
          </p:cNvSpPr>
          <p:nvPr>
            <p:ph type="ftr" idx="134"/>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470" name="PlaceHolder 4"/>
          <p:cNvSpPr>
            <a:spLocks noGrp="1"/>
          </p:cNvSpPr>
          <p:nvPr>
            <p:ph type="sldNum" idx="135"/>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EB818C4A-A7FF-446D-9DA3-5FFFBCBBB107}"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471" name="PlaceHolder 5"/>
          <p:cNvSpPr>
            <a:spLocks noGrp="1"/>
          </p:cNvSpPr>
          <p:nvPr>
            <p:ph type="dt" idx="136"/>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74" name="组合 6"/>
          <p:cNvGrpSpPr/>
          <p:nvPr/>
        </p:nvGrpSpPr>
        <p:grpSpPr>
          <a:xfrm>
            <a:off x="0" y="1460160"/>
            <a:ext cx="12189240" cy="394560"/>
            <a:chOff x="0" y="1460160"/>
            <a:chExt cx="12189240" cy="394560"/>
          </a:xfrm>
        </p:grpSpPr>
        <p:sp>
          <p:nvSpPr>
            <p:cNvPr id="47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476"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77"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47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479"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480" name="PlaceHolder 3"/>
          <p:cNvSpPr>
            <a:spLocks noGrp="1"/>
          </p:cNvSpPr>
          <p:nvPr>
            <p:ph type="ftr" idx="137"/>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481" name="PlaceHolder 4"/>
          <p:cNvSpPr>
            <a:spLocks noGrp="1"/>
          </p:cNvSpPr>
          <p:nvPr>
            <p:ph type="sldNum" idx="138"/>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43106848-D15E-4089-B49A-F70D2EE9DF23}"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482" name="PlaceHolder 5"/>
          <p:cNvSpPr>
            <a:spLocks noGrp="1"/>
          </p:cNvSpPr>
          <p:nvPr>
            <p:ph type="dt" idx="139"/>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4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85" name="组合 6"/>
          <p:cNvGrpSpPr/>
          <p:nvPr/>
        </p:nvGrpSpPr>
        <p:grpSpPr>
          <a:xfrm>
            <a:off x="0" y="1460160"/>
            <a:ext cx="12189240" cy="394560"/>
            <a:chOff x="0" y="1460160"/>
            <a:chExt cx="12189240" cy="394560"/>
          </a:xfrm>
        </p:grpSpPr>
        <p:sp>
          <p:nvSpPr>
            <p:cNvPr id="48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487"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88"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48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490"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491" name="PlaceHolder 3"/>
          <p:cNvSpPr>
            <a:spLocks noGrp="1"/>
          </p:cNvSpPr>
          <p:nvPr>
            <p:ph type="ftr" idx="140"/>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492" name="PlaceHolder 4"/>
          <p:cNvSpPr>
            <a:spLocks noGrp="1"/>
          </p:cNvSpPr>
          <p:nvPr>
            <p:ph type="sldNum" idx="141"/>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91ECACC5-FC47-47EE-B638-1A36D980464B}"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493" name="PlaceHolder 5"/>
          <p:cNvSpPr>
            <a:spLocks noGrp="1"/>
          </p:cNvSpPr>
          <p:nvPr>
            <p:ph type="dt" idx="142"/>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4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96" name="组合 6"/>
          <p:cNvGrpSpPr/>
          <p:nvPr/>
        </p:nvGrpSpPr>
        <p:grpSpPr>
          <a:xfrm>
            <a:off x="0" y="1460160"/>
            <a:ext cx="12189240" cy="394560"/>
            <a:chOff x="0" y="1460160"/>
            <a:chExt cx="12189240" cy="394560"/>
          </a:xfrm>
        </p:grpSpPr>
        <p:sp>
          <p:nvSpPr>
            <p:cNvPr id="49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498"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499"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0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501"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502" name="PlaceHolder 3"/>
          <p:cNvSpPr>
            <a:spLocks noGrp="1"/>
          </p:cNvSpPr>
          <p:nvPr>
            <p:ph type="ftr" idx="143"/>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503" name="PlaceHolder 4"/>
          <p:cNvSpPr>
            <a:spLocks noGrp="1"/>
          </p:cNvSpPr>
          <p:nvPr>
            <p:ph type="sldNum" idx="144"/>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DE65E55C-2CE6-41BF-A243-D090292A2AB1}"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04" name="PlaceHolder 5"/>
          <p:cNvSpPr>
            <a:spLocks noGrp="1"/>
          </p:cNvSpPr>
          <p:nvPr>
            <p:ph type="dt" idx="145"/>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4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07" name="组合 6"/>
          <p:cNvGrpSpPr/>
          <p:nvPr/>
        </p:nvGrpSpPr>
        <p:grpSpPr>
          <a:xfrm>
            <a:off x="0" y="1460160"/>
            <a:ext cx="12189240" cy="394560"/>
            <a:chOff x="0" y="1460160"/>
            <a:chExt cx="12189240" cy="394560"/>
          </a:xfrm>
        </p:grpSpPr>
        <p:sp>
          <p:nvSpPr>
            <p:cNvPr id="50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509"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510"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1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512"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513" name="PlaceHolder 3"/>
          <p:cNvSpPr>
            <a:spLocks noGrp="1"/>
          </p:cNvSpPr>
          <p:nvPr>
            <p:ph type="ftr" idx="146"/>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514" name="PlaceHolder 4"/>
          <p:cNvSpPr>
            <a:spLocks noGrp="1"/>
          </p:cNvSpPr>
          <p:nvPr>
            <p:ph type="sldNum" idx="147"/>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A5781532-F743-467F-81A4-43EABA2E5DA4}"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15" name="PlaceHolder 5"/>
          <p:cNvSpPr>
            <a:spLocks noGrp="1"/>
          </p:cNvSpPr>
          <p:nvPr>
            <p:ph type="dt" idx="148"/>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4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18" name="组合 6"/>
          <p:cNvGrpSpPr/>
          <p:nvPr/>
        </p:nvGrpSpPr>
        <p:grpSpPr>
          <a:xfrm>
            <a:off x="0" y="1460160"/>
            <a:ext cx="12189240" cy="394560"/>
            <a:chOff x="0" y="1460160"/>
            <a:chExt cx="12189240" cy="394560"/>
          </a:xfrm>
        </p:grpSpPr>
        <p:sp>
          <p:nvSpPr>
            <p:cNvPr id="51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520"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521"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22"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523"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524" name="PlaceHolder 3"/>
          <p:cNvSpPr>
            <a:spLocks noGrp="1"/>
          </p:cNvSpPr>
          <p:nvPr>
            <p:ph type="ftr" idx="149"/>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525" name="PlaceHolder 4"/>
          <p:cNvSpPr>
            <a:spLocks noGrp="1"/>
          </p:cNvSpPr>
          <p:nvPr>
            <p:ph type="sldNum" idx="150"/>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E715032-B408-44E8-BAE4-B644D90D1A36}"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26" name="PlaceHolder 5"/>
          <p:cNvSpPr>
            <a:spLocks noGrp="1"/>
          </p:cNvSpPr>
          <p:nvPr>
            <p:ph type="dt" idx="151"/>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11" name="组合 6"/>
          <p:cNvGrpSpPr/>
          <p:nvPr/>
        </p:nvGrpSpPr>
        <p:grpSpPr>
          <a:xfrm>
            <a:off x="0" y="1460160"/>
            <a:ext cx="12189240" cy="394560"/>
            <a:chOff x="0" y="1460160"/>
            <a:chExt cx="12189240" cy="394560"/>
          </a:xfrm>
        </p:grpSpPr>
        <p:sp>
          <p:nvSpPr>
            <p:cNvPr id="11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113"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114"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11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116"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117" name="PlaceHolder 3"/>
          <p:cNvSpPr>
            <a:spLocks noGrp="1"/>
          </p:cNvSpPr>
          <p:nvPr>
            <p:ph type="ftr" idx="38"/>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118" name="PlaceHolder 4"/>
          <p:cNvSpPr>
            <a:spLocks noGrp="1"/>
          </p:cNvSpPr>
          <p:nvPr>
            <p:ph type="sldNum" idx="39"/>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17D18DA5-3F6F-4CE7-AE34-BBECC2ABFB33}"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119" name="PlaceHolder 5"/>
          <p:cNvSpPr>
            <a:spLocks noGrp="1"/>
          </p:cNvSpPr>
          <p:nvPr>
            <p:ph type="dt" idx="40"/>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29" name="组合 6"/>
          <p:cNvGrpSpPr/>
          <p:nvPr/>
        </p:nvGrpSpPr>
        <p:grpSpPr>
          <a:xfrm>
            <a:off x="0" y="1460160"/>
            <a:ext cx="12189240" cy="394560"/>
            <a:chOff x="0" y="1460160"/>
            <a:chExt cx="12189240" cy="394560"/>
          </a:xfrm>
        </p:grpSpPr>
        <p:sp>
          <p:nvSpPr>
            <p:cNvPr id="53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531"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532"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3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534"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535" name="PlaceHolder 3"/>
          <p:cNvSpPr>
            <a:spLocks noGrp="1"/>
          </p:cNvSpPr>
          <p:nvPr>
            <p:ph type="ftr" idx="152"/>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536" name="PlaceHolder 4"/>
          <p:cNvSpPr>
            <a:spLocks noGrp="1"/>
          </p:cNvSpPr>
          <p:nvPr>
            <p:ph type="sldNum" idx="153"/>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5FDAB1AD-52D2-4F68-97B5-62E566B0F40A}"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37" name="PlaceHolder 5"/>
          <p:cNvSpPr>
            <a:spLocks noGrp="1"/>
          </p:cNvSpPr>
          <p:nvPr>
            <p:ph type="dt" idx="154"/>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40" name="组合 6"/>
          <p:cNvGrpSpPr/>
          <p:nvPr/>
        </p:nvGrpSpPr>
        <p:grpSpPr>
          <a:xfrm>
            <a:off x="0" y="1460160"/>
            <a:ext cx="12189240" cy="394560"/>
            <a:chOff x="0" y="1460160"/>
            <a:chExt cx="12189240" cy="394560"/>
          </a:xfrm>
        </p:grpSpPr>
        <p:sp>
          <p:nvSpPr>
            <p:cNvPr id="54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542"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543"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4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545"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546" name="PlaceHolder 3"/>
          <p:cNvSpPr>
            <a:spLocks noGrp="1"/>
          </p:cNvSpPr>
          <p:nvPr>
            <p:ph type="ftr" idx="155"/>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547" name="PlaceHolder 4"/>
          <p:cNvSpPr>
            <a:spLocks noGrp="1"/>
          </p:cNvSpPr>
          <p:nvPr>
            <p:ph type="sldNum" idx="156"/>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FBD2791-4982-4299-BD7E-F55A9211EE7A}"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48" name="PlaceHolder 5"/>
          <p:cNvSpPr>
            <a:spLocks noGrp="1"/>
          </p:cNvSpPr>
          <p:nvPr>
            <p:ph type="dt" idx="157"/>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51" name="组合 6"/>
          <p:cNvGrpSpPr/>
          <p:nvPr/>
        </p:nvGrpSpPr>
        <p:grpSpPr>
          <a:xfrm>
            <a:off x="0" y="1460160"/>
            <a:ext cx="12189240" cy="394560"/>
            <a:chOff x="0" y="1460160"/>
            <a:chExt cx="12189240" cy="394560"/>
          </a:xfrm>
        </p:grpSpPr>
        <p:sp>
          <p:nvSpPr>
            <p:cNvPr id="55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553"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554"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55"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556"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557" name="PlaceHolder 3"/>
          <p:cNvSpPr>
            <a:spLocks noGrp="1"/>
          </p:cNvSpPr>
          <p:nvPr>
            <p:ph type="ftr" idx="158"/>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558" name="PlaceHolder 4"/>
          <p:cNvSpPr>
            <a:spLocks noGrp="1"/>
          </p:cNvSpPr>
          <p:nvPr>
            <p:ph type="sldNum" idx="159"/>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816BC4F5-25F1-4FCC-B8E2-B1A785B2878A}"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59" name="PlaceHolder 5"/>
          <p:cNvSpPr>
            <a:spLocks noGrp="1"/>
          </p:cNvSpPr>
          <p:nvPr>
            <p:ph type="dt" idx="160"/>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62" name="组合 6"/>
          <p:cNvGrpSpPr/>
          <p:nvPr/>
        </p:nvGrpSpPr>
        <p:grpSpPr>
          <a:xfrm>
            <a:off x="0" y="1460160"/>
            <a:ext cx="12189240" cy="394560"/>
            <a:chOff x="0" y="1460160"/>
            <a:chExt cx="12189240" cy="394560"/>
          </a:xfrm>
        </p:grpSpPr>
        <p:sp>
          <p:nvSpPr>
            <p:cNvPr id="56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564"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565"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6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567"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568" name="PlaceHolder 3"/>
          <p:cNvSpPr>
            <a:spLocks noGrp="1"/>
          </p:cNvSpPr>
          <p:nvPr>
            <p:ph type="ftr" idx="161"/>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569" name="PlaceHolder 4"/>
          <p:cNvSpPr>
            <a:spLocks noGrp="1"/>
          </p:cNvSpPr>
          <p:nvPr>
            <p:ph type="sldNum" idx="162"/>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F11F0A24-91EB-41B9-84A8-804121B73FAB}"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70" name="PlaceHolder 5"/>
          <p:cNvSpPr>
            <a:spLocks noGrp="1"/>
          </p:cNvSpPr>
          <p:nvPr>
            <p:ph type="dt" idx="163"/>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73" name="组合 6"/>
          <p:cNvGrpSpPr/>
          <p:nvPr/>
        </p:nvGrpSpPr>
        <p:grpSpPr>
          <a:xfrm>
            <a:off x="0" y="1460160"/>
            <a:ext cx="12189240" cy="394560"/>
            <a:chOff x="0" y="1460160"/>
            <a:chExt cx="12189240" cy="394560"/>
          </a:xfrm>
        </p:grpSpPr>
        <p:sp>
          <p:nvSpPr>
            <p:cNvPr id="57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575"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576"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77"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578"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579" name="PlaceHolder 3"/>
          <p:cNvSpPr>
            <a:spLocks noGrp="1"/>
          </p:cNvSpPr>
          <p:nvPr>
            <p:ph type="ftr" idx="164"/>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580" name="PlaceHolder 4"/>
          <p:cNvSpPr>
            <a:spLocks noGrp="1"/>
          </p:cNvSpPr>
          <p:nvPr>
            <p:ph type="sldNum" idx="165"/>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683ECFE8-8A94-4440-8B90-62DF8C2853AE}"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81" name="PlaceHolder 5"/>
          <p:cNvSpPr>
            <a:spLocks noGrp="1"/>
          </p:cNvSpPr>
          <p:nvPr>
            <p:ph type="dt" idx="166"/>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84" name="组合 6"/>
          <p:cNvGrpSpPr/>
          <p:nvPr/>
        </p:nvGrpSpPr>
        <p:grpSpPr>
          <a:xfrm>
            <a:off x="0" y="1460160"/>
            <a:ext cx="12189240" cy="394560"/>
            <a:chOff x="0" y="1460160"/>
            <a:chExt cx="12189240" cy="394560"/>
          </a:xfrm>
        </p:grpSpPr>
        <p:sp>
          <p:nvSpPr>
            <p:cNvPr id="58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586"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587"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8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589"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590" name="PlaceHolder 3"/>
          <p:cNvSpPr>
            <a:spLocks noGrp="1"/>
          </p:cNvSpPr>
          <p:nvPr>
            <p:ph type="ftr" idx="167"/>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591" name="PlaceHolder 4"/>
          <p:cNvSpPr>
            <a:spLocks noGrp="1"/>
          </p:cNvSpPr>
          <p:nvPr>
            <p:ph type="sldNum" idx="168"/>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31A2A9E2-D28C-4CB9-8CA9-EDAEF2641306}"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592" name="PlaceHolder 5"/>
          <p:cNvSpPr>
            <a:spLocks noGrp="1"/>
          </p:cNvSpPr>
          <p:nvPr>
            <p:ph type="dt" idx="169"/>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95" name="组合 6"/>
          <p:cNvGrpSpPr/>
          <p:nvPr/>
        </p:nvGrpSpPr>
        <p:grpSpPr>
          <a:xfrm>
            <a:off x="0" y="1460160"/>
            <a:ext cx="12189240" cy="394560"/>
            <a:chOff x="0" y="1460160"/>
            <a:chExt cx="12189240" cy="394560"/>
          </a:xfrm>
        </p:grpSpPr>
        <p:sp>
          <p:nvSpPr>
            <p:cNvPr id="59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597"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598"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59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600"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601" name="PlaceHolder 3"/>
          <p:cNvSpPr>
            <a:spLocks noGrp="1"/>
          </p:cNvSpPr>
          <p:nvPr>
            <p:ph type="ftr" idx="170"/>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602" name="PlaceHolder 4"/>
          <p:cNvSpPr>
            <a:spLocks noGrp="1"/>
          </p:cNvSpPr>
          <p:nvPr>
            <p:ph type="sldNum" idx="171"/>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E5665281-F83A-4119-94A9-C2C63BE11FA0}"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603" name="PlaceHolder 5"/>
          <p:cNvSpPr>
            <a:spLocks noGrp="1"/>
          </p:cNvSpPr>
          <p:nvPr>
            <p:ph type="dt" idx="172"/>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06" name="组合 6"/>
          <p:cNvGrpSpPr/>
          <p:nvPr/>
        </p:nvGrpSpPr>
        <p:grpSpPr>
          <a:xfrm>
            <a:off x="0" y="1460160"/>
            <a:ext cx="12189240" cy="394560"/>
            <a:chOff x="0" y="1460160"/>
            <a:chExt cx="12189240" cy="394560"/>
          </a:xfrm>
        </p:grpSpPr>
        <p:sp>
          <p:nvSpPr>
            <p:cNvPr id="60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608"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609"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61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611"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612" name="PlaceHolder 3"/>
          <p:cNvSpPr>
            <a:spLocks noGrp="1"/>
          </p:cNvSpPr>
          <p:nvPr>
            <p:ph type="ftr" idx="173"/>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613" name="PlaceHolder 4"/>
          <p:cNvSpPr>
            <a:spLocks noGrp="1"/>
          </p:cNvSpPr>
          <p:nvPr>
            <p:ph type="sldNum" idx="174"/>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B5F84E81-B995-4775-99E3-D9373F00E590}"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614" name="PlaceHolder 5"/>
          <p:cNvSpPr>
            <a:spLocks noGrp="1"/>
          </p:cNvSpPr>
          <p:nvPr>
            <p:ph type="dt" idx="175"/>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17" name="组合 6"/>
          <p:cNvGrpSpPr/>
          <p:nvPr/>
        </p:nvGrpSpPr>
        <p:grpSpPr>
          <a:xfrm>
            <a:off x="0" y="1460160"/>
            <a:ext cx="12189240" cy="394560"/>
            <a:chOff x="0" y="1460160"/>
            <a:chExt cx="12189240" cy="394560"/>
          </a:xfrm>
        </p:grpSpPr>
        <p:sp>
          <p:nvSpPr>
            <p:cNvPr id="61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619"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620"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62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622"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623" name="PlaceHolder 3"/>
          <p:cNvSpPr>
            <a:spLocks noGrp="1"/>
          </p:cNvSpPr>
          <p:nvPr>
            <p:ph type="ftr" idx="176"/>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624" name="PlaceHolder 4"/>
          <p:cNvSpPr>
            <a:spLocks noGrp="1"/>
          </p:cNvSpPr>
          <p:nvPr>
            <p:ph type="sldNum" idx="177"/>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DFBB4D5B-718D-4DD3-AF88-7EC162D23F86}"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625" name="PlaceHolder 5"/>
          <p:cNvSpPr>
            <a:spLocks noGrp="1"/>
          </p:cNvSpPr>
          <p:nvPr>
            <p:ph type="dt" idx="178"/>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28" name="组合 6"/>
          <p:cNvGrpSpPr/>
          <p:nvPr/>
        </p:nvGrpSpPr>
        <p:grpSpPr>
          <a:xfrm>
            <a:off x="0" y="1460160"/>
            <a:ext cx="12189240" cy="394560"/>
            <a:chOff x="0" y="1460160"/>
            <a:chExt cx="12189240" cy="394560"/>
          </a:xfrm>
        </p:grpSpPr>
        <p:sp>
          <p:nvSpPr>
            <p:cNvPr id="62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630"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631"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632"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633"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634" name="PlaceHolder 3"/>
          <p:cNvSpPr>
            <a:spLocks noGrp="1"/>
          </p:cNvSpPr>
          <p:nvPr>
            <p:ph type="ftr" idx="179"/>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635" name="PlaceHolder 4"/>
          <p:cNvSpPr>
            <a:spLocks noGrp="1"/>
          </p:cNvSpPr>
          <p:nvPr>
            <p:ph type="sldNum" idx="180"/>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B3090787-A79F-4105-8F82-4A6E8C2919A7}"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636" name="PlaceHolder 5"/>
          <p:cNvSpPr>
            <a:spLocks noGrp="1"/>
          </p:cNvSpPr>
          <p:nvPr>
            <p:ph type="dt" idx="181"/>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2" name="组合 6"/>
          <p:cNvGrpSpPr/>
          <p:nvPr/>
        </p:nvGrpSpPr>
        <p:grpSpPr>
          <a:xfrm>
            <a:off x="0" y="1460160"/>
            <a:ext cx="12189240" cy="394560"/>
            <a:chOff x="0" y="1460160"/>
            <a:chExt cx="12189240" cy="394560"/>
          </a:xfrm>
        </p:grpSpPr>
        <p:sp>
          <p:nvSpPr>
            <p:cNvPr id="12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124"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125"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126"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127"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128" name="PlaceHolder 3"/>
          <p:cNvSpPr>
            <a:spLocks noGrp="1"/>
          </p:cNvSpPr>
          <p:nvPr>
            <p:ph type="ftr" idx="41"/>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129" name="PlaceHolder 4"/>
          <p:cNvSpPr>
            <a:spLocks noGrp="1"/>
          </p:cNvSpPr>
          <p:nvPr>
            <p:ph type="sldNum" idx="42"/>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160CCD99-4A8D-4314-8995-86FE1ADAA77A}"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130" name="PlaceHolder 5"/>
          <p:cNvSpPr>
            <a:spLocks noGrp="1"/>
          </p:cNvSpPr>
          <p:nvPr>
            <p:ph type="dt" idx="43"/>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39" name="组合 6"/>
          <p:cNvGrpSpPr/>
          <p:nvPr/>
        </p:nvGrpSpPr>
        <p:grpSpPr>
          <a:xfrm>
            <a:off x="0" y="1460160"/>
            <a:ext cx="12189240" cy="394560"/>
            <a:chOff x="0" y="1460160"/>
            <a:chExt cx="12189240" cy="394560"/>
          </a:xfrm>
        </p:grpSpPr>
        <p:sp>
          <p:nvSpPr>
            <p:cNvPr id="64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641"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642"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643"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644"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645" name="PlaceHolder 3"/>
          <p:cNvSpPr>
            <a:spLocks noGrp="1"/>
          </p:cNvSpPr>
          <p:nvPr>
            <p:ph type="ftr" idx="182"/>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646" name="PlaceHolder 4"/>
          <p:cNvSpPr>
            <a:spLocks noGrp="1"/>
          </p:cNvSpPr>
          <p:nvPr>
            <p:ph type="sldNum" idx="183"/>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FCDEF89F-B9D8-456F-92A7-FC7E7523C27D}"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647" name="PlaceHolder 5"/>
          <p:cNvSpPr>
            <a:spLocks noGrp="1"/>
          </p:cNvSpPr>
          <p:nvPr>
            <p:ph type="dt" idx="184"/>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50" name="组合 6"/>
          <p:cNvGrpSpPr/>
          <p:nvPr/>
        </p:nvGrpSpPr>
        <p:grpSpPr>
          <a:xfrm>
            <a:off x="0" y="1460160"/>
            <a:ext cx="12189240" cy="394560"/>
            <a:chOff x="0" y="1460160"/>
            <a:chExt cx="12189240" cy="394560"/>
          </a:xfrm>
        </p:grpSpPr>
        <p:sp>
          <p:nvSpPr>
            <p:cNvPr id="65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652"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653"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65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655"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656" name="PlaceHolder 3"/>
          <p:cNvSpPr>
            <a:spLocks noGrp="1"/>
          </p:cNvSpPr>
          <p:nvPr>
            <p:ph type="ftr" idx="185"/>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657" name="PlaceHolder 4"/>
          <p:cNvSpPr>
            <a:spLocks noGrp="1"/>
          </p:cNvSpPr>
          <p:nvPr>
            <p:ph type="sldNum" idx="186"/>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42A87471-ADEE-4650-8AA1-DE4019DCFF8E}"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658" name="PlaceHolder 5"/>
          <p:cNvSpPr>
            <a:spLocks noGrp="1"/>
          </p:cNvSpPr>
          <p:nvPr>
            <p:ph type="dt" idx="187"/>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7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4" name="组合 6"/>
          <p:cNvGrpSpPr/>
          <p:nvPr/>
        </p:nvGrpSpPr>
        <p:grpSpPr>
          <a:xfrm>
            <a:off x="0" y="1460160"/>
            <a:ext cx="12189240" cy="394560"/>
            <a:chOff x="0" y="1460160"/>
            <a:chExt cx="12189240" cy="394560"/>
          </a:xfrm>
        </p:grpSpPr>
        <p:sp>
          <p:nvSpPr>
            <p:cNvPr id="14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146"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147"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148"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149"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150" name="PlaceHolder 3"/>
          <p:cNvSpPr>
            <a:spLocks noGrp="1"/>
          </p:cNvSpPr>
          <p:nvPr>
            <p:ph type="ftr" idx="47"/>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151" name="PlaceHolder 4"/>
          <p:cNvSpPr>
            <a:spLocks noGrp="1"/>
          </p:cNvSpPr>
          <p:nvPr>
            <p:ph type="sldNum" idx="48"/>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0551109C-1F56-4F6F-A35C-3FD08D7D84D5}"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152" name="PlaceHolder 5"/>
          <p:cNvSpPr>
            <a:spLocks noGrp="1"/>
          </p:cNvSpPr>
          <p:nvPr>
            <p:ph type="dt" idx="49"/>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55" name="组合 6"/>
          <p:cNvGrpSpPr/>
          <p:nvPr/>
        </p:nvGrpSpPr>
        <p:grpSpPr>
          <a:xfrm>
            <a:off x="0" y="1460160"/>
            <a:ext cx="12189240" cy="394560"/>
            <a:chOff x="0" y="1460160"/>
            <a:chExt cx="12189240" cy="394560"/>
          </a:xfrm>
        </p:grpSpPr>
        <p:sp>
          <p:nvSpPr>
            <p:cNvPr id="15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157"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158"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15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160"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161" name="PlaceHolder 3"/>
          <p:cNvSpPr>
            <a:spLocks noGrp="1"/>
          </p:cNvSpPr>
          <p:nvPr>
            <p:ph type="ftr" idx="50"/>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162" name="PlaceHolder 4"/>
          <p:cNvSpPr>
            <a:spLocks noGrp="1"/>
          </p:cNvSpPr>
          <p:nvPr>
            <p:ph type="sldNum" idx="51"/>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F0A3A68D-40EF-48B8-99A5-B044250C4DF6}"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163" name="PlaceHolder 5"/>
          <p:cNvSpPr>
            <a:spLocks noGrp="1"/>
          </p:cNvSpPr>
          <p:nvPr>
            <p:ph type="dt" idx="52"/>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66" name="组合 6"/>
          <p:cNvGrpSpPr/>
          <p:nvPr/>
        </p:nvGrpSpPr>
        <p:grpSpPr>
          <a:xfrm>
            <a:off x="0" y="1460160"/>
            <a:ext cx="12189240" cy="394560"/>
            <a:chOff x="0" y="1460160"/>
            <a:chExt cx="12189240" cy="394560"/>
          </a:xfrm>
        </p:grpSpPr>
        <p:sp>
          <p:nvSpPr>
            <p:cNvPr id="16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168"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169"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170"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171"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172" name="PlaceHolder 3"/>
          <p:cNvSpPr>
            <a:spLocks noGrp="1"/>
          </p:cNvSpPr>
          <p:nvPr>
            <p:ph type="ftr" idx="53"/>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173" name="PlaceHolder 4"/>
          <p:cNvSpPr>
            <a:spLocks noGrp="1"/>
          </p:cNvSpPr>
          <p:nvPr>
            <p:ph type="sldNum" idx="54"/>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5200DC75-C24C-4A54-9D13-57F1AE9AC950}"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174" name="PlaceHolder 5"/>
          <p:cNvSpPr>
            <a:spLocks noGrp="1"/>
          </p:cNvSpPr>
          <p:nvPr>
            <p:ph type="dt" idx="55"/>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组合 6"/>
          <p:cNvGrpSpPr/>
          <p:nvPr/>
        </p:nvGrpSpPr>
        <p:grpSpPr>
          <a:xfrm>
            <a:off x="0" y="1460160"/>
            <a:ext cx="12189240" cy="394560"/>
            <a:chOff x="0" y="1460160"/>
            <a:chExt cx="12189240" cy="394560"/>
          </a:xfrm>
        </p:grpSpPr>
        <p:sp>
          <p:nvSpPr>
            <p:cNvPr id="17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000" b="0" strike="noStrike" spc="-1">
                <a:solidFill>
                  <a:schemeClr val="lt1"/>
                </a:solidFill>
                <a:latin typeface="微软雅黑"/>
                <a:ea typeface="微软雅黑"/>
              </a:endParaRPr>
            </a:p>
          </p:txBody>
        </p:sp>
        <p:sp>
          <p:nvSpPr>
            <p:cNvPr id="179" name="文本框 8"/>
            <p:cNvSpPr/>
            <p:nvPr/>
          </p:nvSpPr>
          <p:spPr>
            <a:xfrm>
              <a:off x="0" y="1460160"/>
              <a:ext cx="174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914400">
                <a:lnSpc>
                  <a:spcPct val="100000"/>
                </a:lnSpc>
              </a:pPr>
              <a:r>
                <a:rPr lang="en-US" sz="1000" b="0" strike="noStrike" spc="-1">
                  <a:solidFill>
                    <a:schemeClr val="lt1"/>
                  </a:solidFill>
                  <a:latin typeface="等线"/>
                  <a:ea typeface="DejaVu Sans"/>
                </a:rPr>
                <a:t>NekoBytes-TheMissing 2024</a:t>
              </a:r>
              <a:endParaRPr lang="en-US" sz="1000" b="0" strike="noStrike" spc="-1">
                <a:solidFill>
                  <a:srgbClr val="000000"/>
                </a:solidFill>
                <a:latin typeface="Arial"/>
              </a:endParaRPr>
            </a:p>
          </p:txBody>
        </p:sp>
        <p:sp>
          <p:nvSpPr>
            <p:cNvPr id="180" name="文本框 9"/>
            <p:cNvSpPr/>
            <p:nvPr/>
          </p:nvSpPr>
          <p:spPr>
            <a:xfrm>
              <a:off x="11354400" y="1524960"/>
              <a:ext cx="83484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r" defTabSz="914400">
                <a:lnSpc>
                  <a:spcPct val="100000"/>
                </a:lnSpc>
              </a:pPr>
              <a:r>
                <a:rPr lang="en-US" sz="1000" b="0" strike="noStrike" spc="-1">
                  <a:solidFill>
                    <a:schemeClr val="dk1"/>
                  </a:solidFill>
                  <a:latin typeface="等线"/>
                  <a:ea typeface="DejaVu Sans"/>
                </a:rPr>
                <a:t>NekoBytes</a:t>
              </a:r>
              <a:endParaRPr lang="en-US" sz="1000" b="0" strike="noStrike" spc="-1">
                <a:solidFill>
                  <a:srgbClr val="000000"/>
                </a:solidFill>
                <a:latin typeface="Arial"/>
              </a:endParaRPr>
            </a:p>
          </p:txBody>
        </p:sp>
      </p:grpSp>
      <p:sp>
        <p:nvSpPr>
          <p:cNvPr id="18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buNone/>
            </a:pPr>
            <a:r>
              <a:rPr lang="zh-CN" sz="1800" b="0" strike="noStrike" spc="-1">
                <a:solidFill>
                  <a:srgbClr val="000000"/>
                </a:solidFill>
                <a:latin typeface="Arial"/>
              </a:rPr>
              <a:t>单击以编辑标题文本格式</a:t>
            </a:r>
            <a:endParaRPr lang="en-US" sz="1800" b="0" strike="noStrike" spc="-1">
              <a:solidFill>
                <a:srgbClr val="000000"/>
              </a:solidFill>
              <a:latin typeface="Arial"/>
            </a:endParaRPr>
          </a:p>
        </p:txBody>
      </p:sp>
      <p:sp>
        <p:nvSpPr>
          <p:cNvPr id="182" name="PlaceHolder 2"/>
          <p:cNvSpPr>
            <a:spLocks noGrp="1"/>
          </p:cNvSpPr>
          <p:nvPr>
            <p:ph type="body"/>
          </p:nvPr>
        </p:nvSpPr>
        <p:spPr>
          <a:xfrm>
            <a:off x="838080" y="1825560"/>
            <a:ext cx="10512720" cy="4348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点击以编辑提纲文本格式</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第二提纲级别</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第三提纲级别</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第四提纲级别</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第五提纲级别</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第六提纲级别</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第七提纲级别</a:t>
            </a:r>
            <a:endParaRPr lang="en-US" sz="1800" b="0" strike="noStrike" spc="-1">
              <a:solidFill>
                <a:srgbClr val="000000"/>
              </a:solidFill>
              <a:latin typeface="Arial"/>
            </a:endParaRPr>
          </a:p>
        </p:txBody>
      </p:sp>
      <p:sp>
        <p:nvSpPr>
          <p:cNvPr id="183" name="PlaceHolder 3"/>
          <p:cNvSpPr>
            <a:spLocks noGrp="1"/>
          </p:cNvSpPr>
          <p:nvPr>
            <p:ph type="ftr" idx="56"/>
          </p:nvPr>
        </p:nvSpPr>
        <p:spPr>
          <a:xfrm>
            <a:off x="4038480" y="6356520"/>
            <a:ext cx="4111920" cy="36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&lt;页脚&gt;</a:t>
            </a:r>
          </a:p>
        </p:txBody>
      </p:sp>
      <p:sp>
        <p:nvSpPr>
          <p:cNvPr id="184" name="PlaceHolder 4"/>
          <p:cNvSpPr>
            <a:spLocks noGrp="1"/>
          </p:cNvSpPr>
          <p:nvPr>
            <p:ph type="sldNum" idx="57"/>
          </p:nvPr>
        </p:nvSpPr>
        <p:spPr>
          <a:xfrm>
            <a:off x="8610480" y="6356520"/>
            <a:ext cx="2740320" cy="36216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solidFill>
                <a:latin typeface="等线"/>
              </a:defRPr>
            </a:lvl1pPr>
          </a:lstStyle>
          <a:p>
            <a:pPr indent="0" algn="r" defTabSz="914400">
              <a:lnSpc>
                <a:spcPct val="100000"/>
              </a:lnSpc>
              <a:buNone/>
              <a:tabLst>
                <a:tab pos="0" algn="l"/>
              </a:tabLst>
            </a:pPr>
            <a:fld id="{79C3B2CA-3D0D-42BE-A6ED-24C6BA539871}" type="slidenum">
              <a:rPr lang="en-US" sz="1200" b="0" strike="noStrike" spc="-1">
                <a:solidFill>
                  <a:schemeClr val="dk1"/>
                </a:solidFill>
                <a:latin typeface="等线"/>
              </a:rPr>
              <a:t>‹#›</a:t>
            </a:fld>
            <a:endParaRPr lang="en-US" sz="1200" b="0" strike="noStrike" spc="-1">
              <a:solidFill>
                <a:srgbClr val="000000"/>
              </a:solidFill>
              <a:latin typeface="Times New Roman"/>
            </a:endParaRPr>
          </a:p>
        </p:txBody>
      </p:sp>
      <p:sp>
        <p:nvSpPr>
          <p:cNvPr id="185" name="PlaceHolder 5"/>
          <p:cNvSpPr>
            <a:spLocks noGrp="1"/>
          </p:cNvSpPr>
          <p:nvPr>
            <p:ph type="dt" idx="58"/>
          </p:nvPr>
        </p:nvSpPr>
        <p:spPr>
          <a:xfrm>
            <a:off x="838080" y="6356520"/>
            <a:ext cx="2740320" cy="36216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&lt;日期/时间&gt;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cc.godbolt.org/"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PlaceHolder 1"/>
          <p:cNvSpPr>
            <a:spLocks noGrp="1"/>
          </p:cNvSpPr>
          <p:nvPr>
            <p:ph type="subTitle"/>
          </p:nvPr>
        </p:nvSpPr>
        <p:spPr>
          <a:xfrm>
            <a:off x="1398600" y="2677320"/>
            <a:ext cx="9392040" cy="2441160"/>
          </a:xfrm>
          <a:prstGeom prst="rect">
            <a:avLst/>
          </a:prstGeom>
          <a:noFill/>
          <a:ln w="0">
            <a:noFill/>
          </a:ln>
        </p:spPr>
        <p:txBody>
          <a:bodyPr lIns="91440" tIns="45720" rIns="91440" bIns="45720" anchor="t">
            <a:noAutofit/>
          </a:bodyPr>
          <a:lstStyle/>
          <a:p>
            <a:pPr algn="ctr"/>
            <a:endParaRPr lang="en-US" sz="1800" b="0" strike="noStrike" spc="-1">
              <a:solidFill>
                <a:srgbClr val="000000"/>
              </a:solidFill>
              <a:latin typeface="Arial"/>
            </a:endParaRPr>
          </a:p>
        </p:txBody>
      </p:sp>
      <p:sp>
        <p:nvSpPr>
          <p:cNvPr id="1542" name="PlaceHolder 2"/>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等线 Light"/>
              </a:rPr>
              <a:t>lecture5</a:t>
            </a:r>
            <a:endParaRPr lang="en-US" sz="4400" b="0" strike="noStrike" spc="-1">
              <a:solidFill>
                <a:srgbClr val="000000"/>
              </a:solidFill>
              <a:latin typeface="Arial"/>
            </a:endParaRPr>
          </a:p>
        </p:txBody>
      </p:sp>
      <p:pic>
        <p:nvPicPr>
          <p:cNvPr id="1543" name="图片 1542"/>
          <p:cNvPicPr/>
          <p:nvPr/>
        </p:nvPicPr>
        <p:blipFill>
          <a:blip r:embed="rId2"/>
          <a:stretch/>
        </p:blipFill>
        <p:spPr>
          <a:xfrm>
            <a:off x="807000" y="2208599"/>
            <a:ext cx="4913640" cy="4147920"/>
          </a:xfrm>
          <a:prstGeom prst="rect">
            <a:avLst/>
          </a:prstGeom>
          <a:ln w="0">
            <a:noFill/>
          </a:ln>
        </p:spPr>
      </p:pic>
      <p:pic>
        <p:nvPicPr>
          <p:cNvPr id="1544" name="图片 1543"/>
          <p:cNvPicPr/>
          <p:nvPr/>
        </p:nvPicPr>
        <p:blipFill>
          <a:blip r:embed="rId3"/>
          <a:stretch/>
        </p:blipFill>
        <p:spPr>
          <a:xfrm>
            <a:off x="6471361" y="2208599"/>
            <a:ext cx="4982400" cy="4147919"/>
          </a:xfrm>
          <a:prstGeom prst="rect">
            <a:avLst/>
          </a:prstGeom>
          <a:ln w="0">
            <a:noFill/>
          </a:ln>
        </p:spPr>
      </p:pic>
      <p:sp>
        <p:nvSpPr>
          <p:cNvPr id="4" name="PlaceHolder 3"/>
          <p:cNvSpPr>
            <a:spLocks noGrp="1"/>
          </p:cNvSpPr>
          <p:nvPr>
            <p:ph type="sldNum" idx="1"/>
          </p:nvPr>
        </p:nvSpPr>
        <p:spPr/>
        <p:txBody>
          <a:bodyPr/>
          <a:lstStyle/>
          <a:p>
            <a:fld id="{3DC749B2-3929-44DD-B22F-C41C4F606CC8}" type="slidenum">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PlaceHolder 1"/>
          <p:cNvSpPr>
            <a:spLocks noGrp="1"/>
          </p:cNvSpPr>
          <p:nvPr>
            <p:ph type="title"/>
          </p:nvPr>
        </p:nvSpPr>
        <p:spPr>
          <a:xfrm>
            <a:off x="239400" y="446040"/>
            <a:ext cx="10512720" cy="66888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指针定义——指向指针的指针</a:t>
            </a:r>
            <a:endParaRPr lang="en-US" sz="4400" b="0" strike="noStrike" spc="-1">
              <a:solidFill>
                <a:srgbClr val="000000"/>
              </a:solidFill>
              <a:latin typeface="Arial"/>
            </a:endParaRPr>
          </a:p>
        </p:txBody>
      </p:sp>
      <p:sp>
        <p:nvSpPr>
          <p:cNvPr id="1567"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dirty="0">
                <a:solidFill>
                  <a:srgbClr val="000000"/>
                </a:solidFill>
                <a:latin typeface="Arial"/>
              </a:rPr>
              <a:t>还记得封面那张图吗，指针也是可以指向指针的。</a:t>
            </a:r>
            <a:endParaRPr lang="en-US" sz="1800" b="0" strike="noStrike" spc="-1" dirty="0">
              <a:solidFill>
                <a:srgbClr val="000000"/>
              </a:solidFill>
              <a:latin typeface="Arial"/>
            </a:endParaRPr>
          </a:p>
          <a:p>
            <a:pPr indent="0">
              <a:lnSpc>
                <a:spcPct val="100000"/>
              </a:lnSpc>
              <a:buNone/>
              <a:tabLst>
                <a:tab pos="0" algn="l"/>
              </a:tabLst>
            </a:pPr>
            <a:r>
              <a:rPr lang="zh-CN" sz="1800" b="0" strike="noStrike" spc="-1" dirty="0">
                <a:solidFill>
                  <a:srgbClr val="000000"/>
                </a:solidFill>
                <a:latin typeface="Arial"/>
              </a:rPr>
              <a:t>每对变量名多一个</a:t>
            </a:r>
            <a:r>
              <a:rPr lang="en-US" sz="1800" b="0" strike="noStrike" spc="-1" dirty="0">
                <a:solidFill>
                  <a:srgbClr val="000000"/>
                </a:solidFill>
                <a:latin typeface="Arial"/>
              </a:rPr>
              <a:t>*</a:t>
            </a:r>
            <a:r>
              <a:rPr lang="zh-CN" sz="1800" b="0" strike="noStrike" spc="-1" dirty="0">
                <a:solidFill>
                  <a:srgbClr val="000000"/>
                </a:solidFill>
                <a:latin typeface="Arial"/>
              </a:rPr>
              <a:t>修饰符，就指向一个层级更高的指针</a:t>
            </a:r>
            <a:endParaRPr lang="en-US" sz="1800" b="0" strike="noStrike" spc="-1" dirty="0">
              <a:solidFill>
                <a:srgbClr val="000000"/>
              </a:solidFill>
              <a:latin typeface="Arial"/>
            </a:endParaRPr>
          </a:p>
          <a:p>
            <a:pPr indent="0">
              <a:lnSpc>
                <a:spcPct val="100000"/>
              </a:lnSpc>
              <a:buNone/>
              <a:tabLst>
                <a:tab pos="0" algn="l"/>
              </a:tabLst>
            </a:pPr>
            <a:r>
              <a:rPr lang="zh-CN" sz="1800" b="0" strike="noStrike" spc="-1" dirty="0">
                <a:solidFill>
                  <a:srgbClr val="000000"/>
                </a:solidFill>
                <a:latin typeface="Arial"/>
              </a:rPr>
              <a:t>具体而言：</a:t>
            </a:r>
            <a:endParaRPr lang="en-US" altLang="zh-CN" sz="1800" b="0" strike="noStrike" spc="-1" dirty="0">
              <a:solidFill>
                <a:srgbClr val="000000"/>
              </a:solidFill>
              <a:latin typeface="Arial"/>
            </a:endParaRPr>
          </a:p>
          <a:p>
            <a:pPr indent="0">
              <a:lnSpc>
                <a:spcPct val="100000"/>
              </a:lnSpc>
              <a:buNone/>
              <a:tabLst>
                <a:tab pos="0" algn="l"/>
              </a:tabLst>
            </a:pPr>
            <a:endParaRPr lang="en-US" sz="1800" spc="-1" dirty="0">
              <a:solidFill>
                <a:srgbClr val="000000"/>
              </a:solidFill>
              <a:latin typeface="Arial"/>
            </a:endParaRPr>
          </a:p>
          <a:p>
            <a:pPr indent="0">
              <a:lnSpc>
                <a:spcPct val="100000"/>
              </a:lnSpc>
              <a:buNone/>
              <a:tabLst>
                <a:tab pos="0" algn="l"/>
              </a:tabLst>
            </a:pPr>
            <a:endParaRPr lang="en-US" sz="1800" b="0" strike="noStrike" spc="-1" dirty="0">
              <a:solidFill>
                <a:srgbClr val="000000"/>
              </a:solidFill>
              <a:latin typeface="Arial"/>
            </a:endParaRPr>
          </a:p>
          <a:p>
            <a:pPr indent="0">
              <a:lnSpc>
                <a:spcPct val="100000"/>
              </a:lnSpc>
              <a:buNone/>
              <a:tabLst>
                <a:tab pos="0" algn="l"/>
              </a:tabLst>
            </a:pPr>
            <a:endParaRPr lang="en-US" sz="1800" b="0" strike="noStrike" spc="-1" dirty="0">
              <a:solidFill>
                <a:srgbClr val="000000"/>
              </a:solidFill>
              <a:latin typeface="Arial"/>
            </a:endParaRPr>
          </a:p>
          <a:p>
            <a:pPr indent="0">
              <a:lnSpc>
                <a:spcPct val="100000"/>
              </a:lnSpc>
              <a:buNone/>
              <a:tabLst>
                <a:tab pos="0" algn="l"/>
              </a:tabLst>
            </a:pPr>
            <a:endParaRPr lang="en-US" sz="1800" b="0" strike="noStrike" spc="-1" dirty="0">
              <a:solidFill>
                <a:srgbClr val="000000"/>
              </a:solidFill>
              <a:latin typeface="Arial"/>
            </a:endParaRPr>
          </a:p>
          <a:p>
            <a:pPr indent="0">
              <a:lnSpc>
                <a:spcPct val="100000"/>
              </a:lnSpc>
              <a:buNone/>
              <a:tabLst>
                <a:tab pos="0" algn="l"/>
              </a:tabLst>
            </a:pPr>
            <a:endParaRPr lang="en-US" sz="1800" b="0" strike="noStrike" spc="-1" dirty="0">
              <a:solidFill>
                <a:srgbClr val="000000"/>
              </a:solidFill>
              <a:latin typeface="Arial"/>
            </a:endParaRPr>
          </a:p>
          <a:p>
            <a:pPr indent="0">
              <a:lnSpc>
                <a:spcPct val="100000"/>
              </a:lnSpc>
              <a:buNone/>
              <a:tabLst>
                <a:tab pos="0" algn="l"/>
              </a:tabLst>
            </a:pPr>
            <a:endParaRPr lang="en-US" sz="1800" b="0" strike="noStrike" spc="-1" dirty="0">
              <a:solidFill>
                <a:srgbClr val="000000"/>
              </a:solidFill>
              <a:latin typeface="Arial"/>
            </a:endParaRPr>
          </a:p>
          <a:p>
            <a:pPr indent="0">
              <a:lnSpc>
                <a:spcPct val="100000"/>
              </a:lnSpc>
              <a:buNone/>
              <a:tabLst>
                <a:tab pos="0" algn="l"/>
              </a:tabLst>
            </a:pPr>
            <a:endParaRPr lang="en-US" sz="1800" b="0" strike="noStrike" spc="-1" dirty="0">
              <a:solidFill>
                <a:srgbClr val="000000"/>
              </a:solidFill>
              <a:latin typeface="Arial"/>
            </a:endParaRPr>
          </a:p>
          <a:p>
            <a:pPr indent="0">
              <a:lnSpc>
                <a:spcPct val="100000"/>
              </a:lnSpc>
              <a:spcBef>
                <a:spcPts val="1417"/>
              </a:spcBef>
              <a:buNone/>
              <a:tabLst>
                <a:tab pos="0" algn="l"/>
              </a:tabLst>
            </a:pPr>
            <a:r>
              <a:rPr lang="en-US" sz="2600" b="1" strike="noStrike" spc="-1" dirty="0">
                <a:solidFill>
                  <a:srgbClr val="FF4000"/>
                </a:solidFill>
                <a:latin typeface="Arial"/>
              </a:rPr>
              <a:t>⚠️</a:t>
            </a:r>
            <a:r>
              <a:rPr lang="zh-CN" sz="2600" b="1" strike="noStrike" spc="-1" dirty="0">
                <a:solidFill>
                  <a:srgbClr val="FF4000"/>
                </a:solidFill>
                <a:latin typeface="Arial"/>
              </a:rPr>
              <a:t>警告！</a:t>
            </a:r>
            <a:r>
              <a:rPr lang="zh-CN" sz="2600" b="0" strike="noStrike" spc="-1" dirty="0">
                <a:solidFill>
                  <a:srgbClr val="000000"/>
                </a:solidFill>
                <a:latin typeface="Arial"/>
              </a:rPr>
              <a:t>不建议在任何代码中定义包含三个及以上</a:t>
            </a:r>
            <a:r>
              <a:rPr lang="en-US" sz="2600" b="0" strike="noStrike" spc="-1" dirty="0">
                <a:solidFill>
                  <a:srgbClr val="000000"/>
                </a:solidFill>
                <a:latin typeface="Arial"/>
              </a:rPr>
              <a:t>*</a:t>
            </a:r>
            <a:r>
              <a:rPr lang="zh-CN" sz="2600" b="0" strike="noStrike" spc="-1" dirty="0">
                <a:solidFill>
                  <a:srgbClr val="000000"/>
                </a:solidFill>
                <a:latin typeface="Arial"/>
              </a:rPr>
              <a:t>修饰符的指针</a:t>
            </a:r>
            <a:endParaRPr lang="en-US" sz="2600" b="0" strike="noStrike" spc="-1" dirty="0">
              <a:solidFill>
                <a:srgbClr val="000000"/>
              </a:solidFill>
              <a:latin typeface="Arial"/>
            </a:endParaRPr>
          </a:p>
          <a:p>
            <a:pPr indent="0">
              <a:lnSpc>
                <a:spcPct val="100000"/>
              </a:lnSpc>
              <a:buNone/>
              <a:tabLst>
                <a:tab pos="0" algn="l"/>
              </a:tabLst>
            </a:pPr>
            <a:endParaRPr lang="en-US" sz="1800" b="0" strike="noStrike" spc="-1" dirty="0">
              <a:solidFill>
                <a:srgbClr val="000000"/>
              </a:solidFill>
              <a:latin typeface="Arial"/>
            </a:endParaRPr>
          </a:p>
          <a:p>
            <a:pPr indent="0">
              <a:lnSpc>
                <a:spcPct val="100000"/>
              </a:lnSpc>
              <a:buNone/>
              <a:tabLst>
                <a:tab pos="0" algn="l"/>
              </a:tabLst>
            </a:pPr>
            <a:endParaRPr lang="en-US" sz="1800" b="0" strike="noStrike" spc="-1" dirty="0">
              <a:solidFill>
                <a:srgbClr val="000000"/>
              </a:solidFill>
              <a:latin typeface="Arial"/>
            </a:endParaRPr>
          </a:p>
        </p:txBody>
      </p:sp>
      <p:pic>
        <p:nvPicPr>
          <p:cNvPr id="1568" name="图片 1567"/>
          <p:cNvPicPr/>
          <p:nvPr/>
        </p:nvPicPr>
        <p:blipFill>
          <a:blip r:embed="rId2"/>
          <a:stretch/>
        </p:blipFill>
        <p:spPr>
          <a:xfrm>
            <a:off x="838080" y="2738803"/>
            <a:ext cx="8398440" cy="1769040"/>
          </a:xfrm>
          <a:prstGeom prst="rect">
            <a:avLst/>
          </a:prstGeom>
          <a:ln w="0">
            <a:noFill/>
          </a:ln>
        </p:spPr>
      </p:pic>
      <p:sp>
        <p:nvSpPr>
          <p:cNvPr id="4" name="PlaceHolder 3"/>
          <p:cNvSpPr>
            <a:spLocks noGrp="1"/>
          </p:cNvSpPr>
          <p:nvPr>
            <p:ph type="sldNum" idx="51"/>
          </p:nvPr>
        </p:nvSpPr>
        <p:spPr/>
        <p:txBody>
          <a:bodyPr/>
          <a:lstStyle/>
          <a:p>
            <a:fld id="{424004D8-6D0C-48C6-B23E-9F1EF905B3C5}" type="slidenum">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lnSpc>
                <a:spcPct val="100000"/>
              </a:lnSpc>
              <a:buNone/>
              <a:tabLst>
                <a:tab pos="0" algn="l"/>
              </a:tabLst>
            </a:pPr>
            <a:r>
              <a:rPr lang="zh-CN" sz="4400" b="0" strike="noStrike" spc="-1">
                <a:solidFill>
                  <a:srgbClr val="000000"/>
                </a:solidFill>
                <a:latin typeface="Arial"/>
              </a:rPr>
              <a:t>指针定义——常量指针与指向常量的指针</a:t>
            </a:r>
            <a:endParaRPr lang="en-US" sz="4400" b="0" strike="noStrike" spc="-1">
              <a:solidFill>
                <a:srgbClr val="000000"/>
              </a:solidFill>
              <a:latin typeface="Arial"/>
            </a:endParaRPr>
          </a:p>
        </p:txBody>
      </p:sp>
      <p:sp>
        <p:nvSpPr>
          <p:cNvPr id="3" name="PlaceHolder 2"/>
          <p:cNvSpPr>
            <a:spLocks noGrp="1"/>
          </p:cNvSpPr>
          <p:nvPr>
            <p:ph type="sldNum" idx="51"/>
          </p:nvPr>
        </p:nvSpPr>
        <p:spPr/>
        <p:txBody>
          <a:bodyPr/>
          <a:lstStyle/>
          <a:p>
            <a:fld id="{C06F55D4-B818-43AB-B52F-189C9203A7EE}" type="slidenum">
              <a:t>11</a:t>
            </a:fld>
            <a:endParaRPr/>
          </a:p>
        </p:txBody>
      </p:sp>
      <p:pic>
        <p:nvPicPr>
          <p:cNvPr id="1026" name="Picture 2">
            <a:extLst>
              <a:ext uri="{FF2B5EF4-FFF2-40B4-BE49-F238E27FC236}">
                <a16:creationId xmlns:a16="http://schemas.microsoft.com/office/drawing/2014/main" id="{E23528C0-E3A9-E7B9-1A5A-8D37877E10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902"/>
          <a:stretch/>
        </p:blipFill>
        <p:spPr bwMode="auto">
          <a:xfrm>
            <a:off x="7396512" y="1784308"/>
            <a:ext cx="3355608" cy="487424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7961337-3C07-2EC0-1318-5D404ECBB180}"/>
              </a:ext>
            </a:extLst>
          </p:cNvPr>
          <p:cNvPicPr>
            <a:picLocks noChangeAspect="1"/>
          </p:cNvPicPr>
          <p:nvPr/>
        </p:nvPicPr>
        <p:blipFill>
          <a:blip r:embed="rId3"/>
          <a:stretch>
            <a:fillRect/>
          </a:stretch>
        </p:blipFill>
        <p:spPr>
          <a:xfrm>
            <a:off x="708741" y="2396429"/>
            <a:ext cx="6453037" cy="36499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lnSpc>
                <a:spcPct val="100000"/>
              </a:lnSpc>
              <a:buNone/>
              <a:tabLst>
                <a:tab pos="0" algn="l"/>
              </a:tabLst>
            </a:pPr>
            <a:r>
              <a:rPr lang="zh-CN" sz="4400" b="0" strike="noStrike" spc="-1">
                <a:solidFill>
                  <a:srgbClr val="000000"/>
                </a:solidFill>
                <a:latin typeface="Arial"/>
              </a:rPr>
              <a:t>指针定义——常量指针与指向常量的指针</a:t>
            </a:r>
            <a:endParaRPr lang="en-US" sz="4400" b="0" strike="noStrike" spc="-1">
              <a:solidFill>
                <a:srgbClr val="000000"/>
              </a:solidFill>
              <a:latin typeface="Arial"/>
            </a:endParaRPr>
          </a:p>
        </p:txBody>
      </p:sp>
      <p:sp>
        <p:nvSpPr>
          <p:cNvPr id="1572" name="PlaceHolder 5"/>
          <p:cNvSpPr/>
          <p:nvPr/>
        </p:nvSpPr>
        <p:spPr>
          <a:xfrm>
            <a:off x="838080" y="1825920"/>
            <a:ext cx="10512720" cy="5032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92500" lnSpcReduction="20000"/>
          </a:bodyPr>
          <a:lstStyle/>
          <a:p>
            <a:pPr>
              <a:lnSpc>
                <a:spcPct val="100000"/>
              </a:lnSpc>
              <a:spcBef>
                <a:spcPts val="1417"/>
              </a:spcBef>
            </a:pPr>
            <a:endParaRPr lang="en-US" sz="3200" b="0" strike="noStrike" spc="-1" dirty="0">
              <a:solidFill>
                <a:srgbClr val="000000"/>
              </a:solidFill>
              <a:latin typeface="Arial"/>
            </a:endParaRPr>
          </a:p>
          <a:p>
            <a:pPr>
              <a:lnSpc>
                <a:spcPct val="100000"/>
              </a:lnSpc>
              <a:spcBef>
                <a:spcPts val="1417"/>
              </a:spcBef>
            </a:pPr>
            <a:endParaRPr lang="en-US" sz="3200" b="0" strike="noStrike" spc="-1" dirty="0">
              <a:solidFill>
                <a:srgbClr val="000000"/>
              </a:solidFill>
              <a:latin typeface="Arial"/>
            </a:endParaRPr>
          </a:p>
          <a:p>
            <a:pPr>
              <a:lnSpc>
                <a:spcPct val="100000"/>
              </a:lnSpc>
              <a:spcBef>
                <a:spcPts val="1417"/>
              </a:spcBef>
            </a:pPr>
            <a:endParaRPr lang="en-US" sz="3200" b="0" strike="noStrike" spc="-1" dirty="0">
              <a:solidFill>
                <a:srgbClr val="000000"/>
              </a:solidFill>
              <a:latin typeface="Arial"/>
            </a:endParaRPr>
          </a:p>
          <a:p>
            <a:pPr>
              <a:lnSpc>
                <a:spcPct val="100000"/>
              </a:lnSpc>
              <a:spcBef>
                <a:spcPts val="1417"/>
              </a:spcBef>
            </a:pPr>
            <a:endParaRPr lang="en-US" sz="3200" b="0" strike="noStrike" spc="-1" dirty="0">
              <a:solidFill>
                <a:srgbClr val="000000"/>
              </a:solidFill>
              <a:latin typeface="Arial"/>
            </a:endParaRPr>
          </a:p>
          <a:p>
            <a:pPr>
              <a:lnSpc>
                <a:spcPct val="100000"/>
              </a:lnSpc>
              <a:spcBef>
                <a:spcPts val="1417"/>
              </a:spcBef>
            </a:pPr>
            <a:endParaRPr lang="en-US" sz="3200" b="0" strike="noStrike" spc="-1" dirty="0">
              <a:solidFill>
                <a:srgbClr val="000000"/>
              </a:solidFill>
              <a:latin typeface="Arial"/>
            </a:endParaRPr>
          </a:p>
          <a:p>
            <a:pPr marL="432000" indent="-324000">
              <a:lnSpc>
                <a:spcPct val="100000"/>
              </a:lnSpc>
              <a:spcBef>
                <a:spcPts val="1417"/>
              </a:spcBef>
              <a:buClr>
                <a:srgbClr val="000000"/>
              </a:buClr>
              <a:buSzPct val="45000"/>
              <a:buFont typeface="Wingdings" charset="2"/>
              <a:buChar char=""/>
            </a:pPr>
            <a:endParaRPr lang="en-US" altLang="zh-CN" sz="3200" b="0" strike="noStrike" spc="-1" dirty="0">
              <a:solidFill>
                <a:srgbClr val="000000"/>
              </a:solidFill>
              <a:latin typeface="Arial"/>
              <a:ea typeface="DejaVu Sans"/>
            </a:endParaRPr>
          </a:p>
          <a:p>
            <a:pPr marL="108000">
              <a:lnSpc>
                <a:spcPct val="100000"/>
              </a:lnSpc>
              <a:spcBef>
                <a:spcPts val="1417"/>
              </a:spcBef>
              <a:buClr>
                <a:srgbClr val="000000"/>
              </a:buClr>
              <a:buSzPct val="45000"/>
            </a:pPr>
            <a:endParaRPr lang="en-US" altLang="zh-CN" sz="3200" b="0" strike="noStrike" spc="-1" dirty="0">
              <a:solidFill>
                <a:srgbClr val="FF0000"/>
              </a:solidFill>
              <a:highlight>
                <a:srgbClr val="FFFF00"/>
              </a:highlight>
              <a:latin typeface="Arial"/>
              <a:ea typeface="DejaVu Sans"/>
            </a:endParaRPr>
          </a:p>
          <a:p>
            <a:pPr marL="108000">
              <a:lnSpc>
                <a:spcPct val="100000"/>
              </a:lnSpc>
              <a:spcBef>
                <a:spcPts val="1417"/>
              </a:spcBef>
              <a:buClr>
                <a:srgbClr val="000000"/>
              </a:buClr>
              <a:buSzPct val="45000"/>
            </a:pPr>
            <a:endParaRPr lang="en-US" altLang="zh-CN" sz="3200" b="0" strike="noStrike" spc="-1" dirty="0">
              <a:solidFill>
                <a:srgbClr val="FF0000"/>
              </a:solidFill>
              <a:highlight>
                <a:srgbClr val="FFFF00"/>
              </a:highlight>
              <a:latin typeface="Arial"/>
              <a:ea typeface="DejaVu Sans"/>
            </a:endParaRPr>
          </a:p>
          <a:p>
            <a:pPr marL="108000">
              <a:lnSpc>
                <a:spcPct val="100000"/>
              </a:lnSpc>
              <a:spcBef>
                <a:spcPts val="1417"/>
              </a:spcBef>
              <a:buClr>
                <a:srgbClr val="000000"/>
              </a:buClr>
              <a:buSzPct val="45000"/>
            </a:pPr>
            <a:r>
              <a:rPr lang="zh-CN" sz="3200" b="0" strike="noStrike" spc="-1" dirty="0">
                <a:solidFill>
                  <a:srgbClr val="FF0000"/>
                </a:solidFill>
                <a:highlight>
                  <a:srgbClr val="FFFF00"/>
                </a:highlight>
                <a:latin typeface="Arial"/>
                <a:ea typeface="DejaVu Sans"/>
              </a:rPr>
              <a:t>注意⚠️ </a:t>
            </a:r>
            <a:r>
              <a:rPr lang="zh-CN" sz="3200" b="0" strike="noStrike" spc="-1" dirty="0">
                <a:solidFill>
                  <a:srgbClr val="000000"/>
                </a:solidFill>
                <a:latin typeface="Arial"/>
                <a:ea typeface="DejaVu Sans"/>
              </a:rPr>
              <a:t>本身是常量的指针必须要初始化</a:t>
            </a:r>
            <a:r>
              <a:rPr lang="zh-CN" altLang="en-US" sz="3200" b="0" strike="noStrike" spc="-1" dirty="0">
                <a:solidFill>
                  <a:srgbClr val="000000"/>
                </a:solidFill>
                <a:latin typeface="Arial"/>
                <a:ea typeface="DejaVu Sans"/>
              </a:rPr>
              <a:t>！</a:t>
            </a:r>
            <a:endParaRPr lang="en-US" sz="3200" b="0" strike="noStrike" spc="-1" dirty="0">
              <a:solidFill>
                <a:srgbClr val="000000"/>
              </a:solidFill>
              <a:latin typeface="Arial"/>
            </a:endParaRPr>
          </a:p>
        </p:txBody>
      </p:sp>
      <p:sp>
        <p:nvSpPr>
          <p:cNvPr id="3" name="PlaceHolder 2"/>
          <p:cNvSpPr>
            <a:spLocks noGrp="1"/>
          </p:cNvSpPr>
          <p:nvPr>
            <p:ph type="sldNum" idx="54"/>
          </p:nvPr>
        </p:nvSpPr>
        <p:spPr/>
        <p:txBody>
          <a:bodyPr/>
          <a:lstStyle/>
          <a:p>
            <a:fld id="{B584C5A3-8F1F-4271-8282-A97CB7FE3BE1}" type="slidenum">
              <a:t>12</a:t>
            </a:fld>
            <a:endParaRPr/>
          </a:p>
        </p:txBody>
      </p:sp>
      <p:sp>
        <p:nvSpPr>
          <p:cNvPr id="4" name="文本框 3">
            <a:extLst>
              <a:ext uri="{FF2B5EF4-FFF2-40B4-BE49-F238E27FC236}">
                <a16:creationId xmlns:a16="http://schemas.microsoft.com/office/drawing/2014/main" id="{D34F8DB8-5B10-38E3-DFD7-14C27171174E}"/>
              </a:ext>
            </a:extLst>
          </p:cNvPr>
          <p:cNvSpPr txBox="1"/>
          <p:nvPr/>
        </p:nvSpPr>
        <p:spPr>
          <a:xfrm>
            <a:off x="838080" y="2101189"/>
            <a:ext cx="6162993" cy="3785652"/>
          </a:xfrm>
          <a:prstGeom prst="rect">
            <a:avLst/>
          </a:prstGeom>
          <a:solidFill>
            <a:schemeClr val="bg1"/>
          </a:solidFill>
        </p:spPr>
        <p:txBody>
          <a:bodyPr wrap="square">
            <a:spAutoFit/>
          </a:bodyPr>
          <a:lstStyle/>
          <a:p>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main</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const</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const_x</a:t>
            </a:r>
            <a:r>
              <a:rPr lang="en-US" altLang="zh-CN" sz="1600" b="0" dirty="0">
                <a:solidFill>
                  <a:srgbClr val="000000"/>
                </a:solidFill>
                <a:effectLst/>
                <a:latin typeface="Consolas" panose="020B0609020204030204" pitchFamily="49" charset="0"/>
              </a:rPr>
              <a:t>=</a:t>
            </a:r>
            <a:r>
              <a:rPr lang="en-US" altLang="zh-CN" sz="1600" b="0" dirty="0">
                <a:solidFill>
                  <a:srgbClr val="098658"/>
                </a:solidFill>
                <a:effectLst/>
                <a:latin typeface="Consolas" panose="020B0609020204030204" pitchFamily="49" charset="0"/>
              </a:rPr>
              <a:t>114514</a:t>
            </a:r>
            <a:r>
              <a:rPr lang="en-US" altLang="zh-CN" sz="1600" b="0" dirty="0">
                <a:solidFill>
                  <a:srgbClr val="000000"/>
                </a:solidFill>
                <a:effectLst/>
                <a:latin typeface="Consolas" panose="020B0609020204030204" pitchFamily="49" charset="0"/>
              </a:rPr>
              <a:t>,const_y = </a:t>
            </a:r>
            <a:r>
              <a:rPr lang="en-US" altLang="zh-CN" sz="1600" b="0" dirty="0">
                <a:solidFill>
                  <a:srgbClr val="098658"/>
                </a:solidFill>
                <a:effectLst/>
                <a:latin typeface="Consolas" panose="020B0609020204030204" pitchFamily="49" charset="0"/>
              </a:rPr>
              <a:t>1919810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x=</a:t>
            </a:r>
            <a:r>
              <a:rPr lang="en-US" altLang="zh-CN" sz="1600" b="0" dirty="0">
                <a:solidFill>
                  <a:srgbClr val="098658"/>
                </a:solidFill>
                <a:effectLst/>
                <a:latin typeface="Consolas" panose="020B0609020204030204" pitchFamily="49" charset="0"/>
              </a:rPr>
              <a:t>114514</a:t>
            </a:r>
            <a:r>
              <a:rPr lang="en-US" altLang="zh-CN" sz="1600" b="0" dirty="0">
                <a:solidFill>
                  <a:srgbClr val="000000"/>
                </a:solidFill>
                <a:effectLst/>
                <a:latin typeface="Consolas" panose="020B0609020204030204" pitchFamily="49" charset="0"/>
              </a:rPr>
              <a:t>,y=</a:t>
            </a:r>
            <a:r>
              <a:rPr lang="en-US" altLang="zh-CN" sz="1600" b="0" dirty="0">
                <a:solidFill>
                  <a:srgbClr val="098658"/>
                </a:solidFill>
                <a:effectLst/>
                <a:latin typeface="Consolas" panose="020B0609020204030204" pitchFamily="49" charset="0"/>
              </a:rPr>
              <a:t>1919810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const</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ptr_const</a:t>
            </a:r>
            <a:r>
              <a:rPr lang="en-US" altLang="zh-CN" sz="1600" b="0" dirty="0">
                <a:solidFill>
                  <a:srgbClr val="000000"/>
                </a:solidFill>
                <a:effectLst/>
                <a:latin typeface="Consolas" panose="020B0609020204030204" pitchFamily="49" charset="0"/>
              </a:rPr>
              <a:t> = &amp;</a:t>
            </a:r>
            <a:r>
              <a:rPr lang="en-US" altLang="zh-CN" sz="1600" b="0" dirty="0" err="1">
                <a:solidFill>
                  <a:srgbClr val="000000"/>
                </a:solidFill>
                <a:effectLst/>
                <a:latin typeface="Consolas" panose="020B0609020204030204" pitchFamily="49" charset="0"/>
              </a:rPr>
              <a:t>const_y</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const</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const_ptr</a:t>
            </a:r>
            <a:r>
              <a:rPr lang="en-US" altLang="zh-CN" sz="1600" b="0" dirty="0">
                <a:solidFill>
                  <a:srgbClr val="000000"/>
                </a:solidFill>
                <a:effectLst/>
                <a:latin typeface="Consolas" panose="020B0609020204030204" pitchFamily="49" charset="0"/>
              </a:rPr>
              <a:t> = &amp;y;</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ptr_const</a:t>
            </a:r>
            <a:r>
              <a:rPr lang="en-US" altLang="zh-CN" sz="1600" b="0" dirty="0">
                <a:solidFill>
                  <a:srgbClr val="000000"/>
                </a:solidFill>
                <a:effectLst/>
                <a:latin typeface="Consolas" panose="020B0609020204030204" pitchFamily="49" charset="0"/>
              </a:rPr>
              <a:t> = &amp;</a:t>
            </a:r>
            <a:r>
              <a:rPr lang="en-US" altLang="zh-CN" sz="1600" b="0" dirty="0" err="1">
                <a:solidFill>
                  <a:srgbClr val="000000"/>
                </a:solidFill>
                <a:effectLst/>
                <a:latin typeface="Consolas" panose="020B0609020204030204" pitchFamily="49" charset="0"/>
              </a:rPr>
              <a:t>const_y</a:t>
            </a:r>
            <a:r>
              <a:rPr lang="en-US" altLang="zh-CN" sz="1600" b="0" dirty="0">
                <a:solidFill>
                  <a:srgbClr val="000000"/>
                </a:solidFill>
                <a:effectLst/>
                <a:latin typeface="Consolas" panose="020B0609020204030204" pitchFamily="49" charset="0"/>
              </a:rPr>
              <a:t>;*</a:t>
            </a:r>
            <a:r>
              <a:rPr lang="en-US" altLang="zh-CN" sz="1600" b="0" dirty="0" err="1">
                <a:solidFill>
                  <a:srgbClr val="000000"/>
                </a:solidFill>
                <a:effectLst/>
                <a:latin typeface="Consolas" panose="020B0609020204030204" pitchFamily="49" charset="0"/>
              </a:rPr>
              <a:t>ptr_const</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114514</a:t>
            </a:r>
            <a:r>
              <a:rPr lang="en-US" altLang="zh-CN" sz="1600" b="0" dirty="0">
                <a:solidFill>
                  <a:srgbClr val="000000"/>
                </a:solidFill>
                <a:effectLst/>
                <a:latin typeface="Consolas" panose="020B0609020204030204" pitchFamily="49" charset="0"/>
              </a:rPr>
              <a:t>;</a:t>
            </a:r>
          </a:p>
          <a:p>
            <a:r>
              <a:rPr lang="en-US" altLang="zh-CN" sz="1600" b="0" dirty="0">
                <a:solidFill>
                  <a:srgbClr val="008000"/>
                </a:solidFill>
                <a:effectLst/>
                <a:latin typeface="Consolas" panose="020B0609020204030204" pitchFamily="49" charset="0"/>
              </a:rPr>
              <a:t>    //</a:t>
            </a:r>
            <a:r>
              <a:rPr lang="zh-CN" altLang="en-US" sz="1600" b="0" dirty="0">
                <a:solidFill>
                  <a:srgbClr val="008000"/>
                </a:solidFill>
                <a:effectLst/>
                <a:latin typeface="Consolas" panose="020B0609020204030204" pitchFamily="49" charset="0"/>
              </a:rPr>
              <a:t>错误，指向的是常量不能修改</a:t>
            </a:r>
            <a:endParaRPr lang="zh-CN" altLang="en-US" sz="1600" b="0" dirty="0">
              <a:solidFill>
                <a:srgbClr val="000000"/>
              </a:solidFill>
              <a:effectLst/>
              <a:latin typeface="Consolas" panose="020B0609020204030204" pitchFamily="49" charset="0"/>
            </a:endParaRPr>
          </a:p>
          <a:p>
            <a:r>
              <a:rPr lang="zh-CN" altLang="en-US"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ptr_const</a:t>
            </a:r>
            <a:r>
              <a:rPr lang="en-US" altLang="zh-CN" sz="1600" b="0" dirty="0">
                <a:solidFill>
                  <a:srgbClr val="000000"/>
                </a:solidFill>
                <a:effectLst/>
                <a:latin typeface="Consolas" panose="020B0609020204030204" pitchFamily="49" charset="0"/>
              </a:rPr>
              <a:t> = &amp;y;*</a:t>
            </a:r>
            <a:r>
              <a:rPr lang="en-US" altLang="zh-CN" sz="1600" b="0" dirty="0" err="1">
                <a:solidFill>
                  <a:srgbClr val="000000"/>
                </a:solidFill>
                <a:effectLst/>
                <a:latin typeface="Consolas" panose="020B0609020204030204" pitchFamily="49" charset="0"/>
              </a:rPr>
              <a:t>ptr_const</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114514</a:t>
            </a:r>
            <a:r>
              <a:rPr lang="en-US" altLang="zh-CN" sz="1600" b="0" dirty="0">
                <a:solidFill>
                  <a:srgbClr val="000000"/>
                </a:solidFill>
                <a:effectLst/>
                <a:latin typeface="Consolas" panose="020B0609020204030204" pitchFamily="49" charset="0"/>
              </a:rPr>
              <a:t>;</a:t>
            </a:r>
          </a:p>
          <a:p>
            <a:r>
              <a:rPr lang="en-US" altLang="zh-CN" sz="1600" b="0" dirty="0">
                <a:solidFill>
                  <a:srgbClr val="008000"/>
                </a:solidFill>
                <a:effectLst/>
                <a:latin typeface="Consolas" panose="020B0609020204030204" pitchFamily="49" charset="0"/>
              </a:rPr>
              <a:t>    //</a:t>
            </a:r>
            <a:r>
              <a:rPr lang="zh-CN" altLang="en-US" sz="1600" b="0" dirty="0">
                <a:solidFill>
                  <a:srgbClr val="008000"/>
                </a:solidFill>
                <a:effectLst/>
                <a:latin typeface="Consolas" panose="020B0609020204030204" pitchFamily="49" charset="0"/>
              </a:rPr>
              <a:t>依旧错误，虽然从事实上指向的是变量，但指针的类型依旧是指向常量的指针，也就是说</a:t>
            </a:r>
            <a:r>
              <a:rPr lang="en-US" altLang="zh-CN" sz="1600" b="0" dirty="0">
                <a:solidFill>
                  <a:srgbClr val="008000"/>
                </a:solidFill>
                <a:effectLst/>
                <a:latin typeface="Consolas" panose="020B0609020204030204" pitchFamily="49" charset="0"/>
              </a:rPr>
              <a:t>(*</a:t>
            </a:r>
            <a:r>
              <a:rPr lang="en-US" altLang="zh-CN" sz="1600" b="0" dirty="0" err="1">
                <a:solidFill>
                  <a:srgbClr val="008000"/>
                </a:solidFill>
                <a:effectLst/>
                <a:latin typeface="Consolas" panose="020B0609020204030204" pitchFamily="49" charset="0"/>
              </a:rPr>
              <a:t>ptr_const</a:t>
            </a:r>
            <a:r>
              <a:rPr lang="en-US" altLang="zh-CN" sz="1600" b="0" dirty="0">
                <a:solidFill>
                  <a:srgbClr val="008000"/>
                </a:solidFill>
                <a:effectLst/>
                <a:latin typeface="Consolas" panose="020B0609020204030204" pitchFamily="49" charset="0"/>
              </a:rPr>
              <a:t>)</a:t>
            </a:r>
            <a:r>
              <a:rPr lang="zh-CN" altLang="en-US" sz="1600" b="0" dirty="0">
                <a:solidFill>
                  <a:srgbClr val="008000"/>
                </a:solidFill>
                <a:effectLst/>
                <a:latin typeface="Consolas" panose="020B0609020204030204" pitchFamily="49" charset="0"/>
              </a:rPr>
              <a:t>是常量</a:t>
            </a:r>
            <a:endParaRPr lang="zh-CN" altLang="en-US" sz="1600" b="0" dirty="0">
              <a:solidFill>
                <a:srgbClr val="000000"/>
              </a:solidFill>
              <a:effectLst/>
              <a:latin typeface="Consolas" panose="020B0609020204030204" pitchFamily="49" charset="0"/>
            </a:endParaRPr>
          </a:p>
          <a:p>
            <a:r>
              <a:rPr lang="zh-CN" altLang="en-US"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const_ptr</a:t>
            </a:r>
            <a:r>
              <a:rPr lang="en-US" altLang="zh-CN" sz="1600" b="0" dirty="0">
                <a:solidFill>
                  <a:srgbClr val="000000"/>
                </a:solidFill>
                <a:effectLst/>
                <a:latin typeface="Consolas" panose="020B0609020204030204" pitchFamily="49" charset="0"/>
              </a:rPr>
              <a:t> = &amp;x;</a:t>
            </a:r>
          </a:p>
          <a:p>
            <a:r>
              <a:rPr lang="en-US" altLang="zh-CN" sz="1600" b="0" dirty="0">
                <a:solidFill>
                  <a:srgbClr val="008000"/>
                </a:solidFill>
                <a:effectLst/>
                <a:latin typeface="Consolas" panose="020B0609020204030204" pitchFamily="49" charset="0"/>
              </a:rPr>
              <a:t>    //</a:t>
            </a:r>
            <a:r>
              <a:rPr lang="zh-CN" altLang="en-US" sz="1600" b="0" dirty="0">
                <a:solidFill>
                  <a:srgbClr val="008000"/>
                </a:solidFill>
                <a:effectLst/>
                <a:latin typeface="Consolas" panose="020B0609020204030204" pitchFamily="49" charset="0"/>
              </a:rPr>
              <a:t>错误，指针本身是常量，不可修改</a:t>
            </a:r>
            <a:endParaRPr lang="zh-CN" altLang="en-US" sz="1600" b="0" dirty="0">
              <a:solidFill>
                <a:srgbClr val="000000"/>
              </a:solidFill>
              <a:effectLst/>
              <a:latin typeface="Consolas" panose="020B0609020204030204" pitchFamily="49" charset="0"/>
            </a:endParaRPr>
          </a:p>
          <a:p>
            <a:r>
              <a:rPr lang="zh-CN" altLang="en-US"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const_ptr</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114514</a:t>
            </a:r>
            <a:r>
              <a:rPr lang="en-US" altLang="zh-CN" sz="1600" b="0" dirty="0">
                <a:solidFill>
                  <a:srgbClr val="000000"/>
                </a:solidFill>
                <a:effectLst/>
                <a:latin typeface="Consolas" panose="020B0609020204030204" pitchFamily="49" charset="0"/>
              </a:rPr>
              <a:t>;</a:t>
            </a:r>
          </a:p>
          <a:p>
            <a:r>
              <a:rPr lang="en-US" altLang="zh-CN" sz="1600" b="0" dirty="0">
                <a:solidFill>
                  <a:srgbClr val="008000"/>
                </a:solidFill>
                <a:effectLst/>
                <a:latin typeface="Consolas" panose="020B0609020204030204" pitchFamily="49" charset="0"/>
              </a:rPr>
              <a:t>    //</a:t>
            </a:r>
            <a:r>
              <a:rPr lang="zh-CN" altLang="en-US" sz="1600" b="0" dirty="0">
                <a:solidFill>
                  <a:srgbClr val="008000"/>
                </a:solidFill>
                <a:effectLst/>
                <a:latin typeface="Consolas" panose="020B0609020204030204" pitchFamily="49" charset="0"/>
              </a:rPr>
              <a:t>正确，指针指向的值可以修改</a:t>
            </a:r>
            <a:endParaRPr lang="zh-CN" altLang="en-US"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 name="PlaceHolder 1"/>
          <p:cNvSpPr>
            <a:spLocks noGrp="1"/>
          </p:cNvSpPr>
          <p:nvPr>
            <p:ph type="title"/>
          </p:nvPr>
        </p:nvSpPr>
        <p:spPr>
          <a:xfrm>
            <a:off x="239400" y="119160"/>
            <a:ext cx="10512720" cy="1322640"/>
          </a:xfrm>
          <a:prstGeom prst="rect">
            <a:avLst/>
          </a:prstGeom>
          <a:noFill/>
          <a:ln w="0">
            <a:noFill/>
          </a:ln>
        </p:spPr>
        <p:txBody>
          <a:bodyPr lIns="0" tIns="0" rIns="0" bIns="0" anchor="ctr">
            <a:noAutofit/>
          </a:bodyPr>
          <a:lstStyle/>
          <a:p>
            <a:pPr indent="0" algn="ctr">
              <a:lnSpc>
                <a:spcPct val="100000"/>
              </a:lnSpc>
              <a:buNone/>
              <a:tabLst>
                <a:tab pos="0" algn="l"/>
              </a:tabLst>
            </a:pPr>
            <a:r>
              <a:rPr lang="zh-CN" sz="4400" b="0" strike="noStrike" spc="-1">
                <a:solidFill>
                  <a:srgbClr val="000000"/>
                </a:solidFill>
                <a:latin typeface="Arial"/>
              </a:rPr>
              <a:t>指针定义——常量指针与指向常量的指针</a:t>
            </a:r>
            <a:endParaRPr lang="en-US" sz="4400" b="0" strike="noStrike" spc="-1">
              <a:solidFill>
                <a:srgbClr val="000000"/>
              </a:solidFill>
              <a:latin typeface="Arial"/>
            </a:endParaRPr>
          </a:p>
        </p:txBody>
      </p:sp>
      <p:sp>
        <p:nvSpPr>
          <p:cNvPr id="1575" name="PlaceHolder 6"/>
          <p:cNvSpPr/>
          <p:nvPr/>
        </p:nvSpPr>
        <p:spPr>
          <a:xfrm>
            <a:off x="838080" y="1825920"/>
            <a:ext cx="10512720" cy="434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108000">
              <a:lnSpc>
                <a:spcPct val="100000"/>
              </a:lnSpc>
              <a:spcBef>
                <a:spcPts val="1417"/>
              </a:spcBef>
              <a:buClr>
                <a:srgbClr val="000000"/>
              </a:buClr>
              <a:buSzPct val="45000"/>
            </a:pPr>
            <a:r>
              <a:rPr lang="zh-CN" sz="3600" b="1" strike="noStrike" spc="-1" dirty="0">
                <a:solidFill>
                  <a:srgbClr val="000000"/>
                </a:solidFill>
                <a:latin typeface="Arial"/>
                <a:ea typeface="DejaVu Sans"/>
              </a:rPr>
              <a:t>思考题🤔</a:t>
            </a:r>
            <a:endParaRPr lang="en-US" sz="3600" b="1" strike="noStrike" spc="-1" dirty="0">
              <a:solidFill>
                <a:srgbClr val="000000"/>
              </a:solidFill>
              <a:latin typeface="Arial"/>
            </a:endParaRPr>
          </a:p>
          <a:p>
            <a:pPr marL="565200" indent="-457200">
              <a:lnSpc>
                <a:spcPct val="100000"/>
              </a:lnSpc>
              <a:spcBef>
                <a:spcPts val="1417"/>
              </a:spcBef>
              <a:buClr>
                <a:srgbClr val="000000"/>
              </a:buClr>
              <a:buSzPct val="45000"/>
              <a:buFont typeface="Wingdings" panose="05000000000000000000" pitchFamily="2" charset="2"/>
              <a:buChar char="l"/>
            </a:pPr>
            <a:r>
              <a:rPr lang="zh-CN" sz="3200" b="0" strike="noStrike" spc="-1" dirty="0">
                <a:solidFill>
                  <a:srgbClr val="000000"/>
                </a:solidFill>
                <a:latin typeface="Arial"/>
                <a:ea typeface="DejaVu Sans"/>
              </a:rPr>
              <a:t>请解释</a:t>
            </a:r>
            <a:r>
              <a:rPr lang="en-US" sz="3200" b="0" strike="noStrike" spc="-1" dirty="0">
                <a:solidFill>
                  <a:srgbClr val="000000"/>
                </a:solidFill>
                <a:latin typeface="Arial"/>
                <a:ea typeface="DejaVu Sans"/>
              </a:rPr>
              <a:t>const int *const *const P</a:t>
            </a:r>
            <a:endParaRPr lang="en-US" sz="3200" b="0" strike="noStrike" spc="-1" dirty="0">
              <a:solidFill>
                <a:srgbClr val="000000"/>
              </a:solidFill>
              <a:latin typeface="Arial"/>
            </a:endParaRPr>
          </a:p>
          <a:p>
            <a:pPr marL="565200" indent="-457200">
              <a:lnSpc>
                <a:spcPct val="100000"/>
              </a:lnSpc>
              <a:spcBef>
                <a:spcPts val="1417"/>
              </a:spcBef>
              <a:buClr>
                <a:srgbClr val="000000"/>
              </a:buClr>
              <a:buSzPct val="45000"/>
              <a:buFont typeface="Wingdings" panose="05000000000000000000" pitchFamily="2" charset="2"/>
              <a:buChar char="l"/>
            </a:pPr>
            <a:r>
              <a:rPr lang="zh-CN" sz="3200" b="0" strike="noStrike" spc="-1" dirty="0">
                <a:solidFill>
                  <a:srgbClr val="000000"/>
                </a:solidFill>
                <a:latin typeface="Arial"/>
                <a:ea typeface="DejaVu Sans"/>
              </a:rPr>
              <a:t>如何定义一个本身是静态类型的指针</a:t>
            </a:r>
            <a:r>
              <a:rPr lang="en-US" sz="3200" b="0" strike="noStrike" spc="-1" dirty="0">
                <a:solidFill>
                  <a:srgbClr val="000000"/>
                </a:solidFill>
                <a:latin typeface="Arial"/>
                <a:ea typeface="DejaVu Sans"/>
              </a:rPr>
              <a:t>P</a:t>
            </a:r>
            <a:endParaRPr lang="en-US" sz="3200" b="0" strike="noStrike" spc="-1" dirty="0">
              <a:solidFill>
                <a:srgbClr val="000000"/>
              </a:solidFill>
              <a:latin typeface="Arial"/>
            </a:endParaRPr>
          </a:p>
          <a:p>
            <a:pPr>
              <a:lnSpc>
                <a:spcPct val="100000"/>
              </a:lnSpc>
              <a:spcBef>
                <a:spcPts val="1417"/>
              </a:spcBef>
            </a:pPr>
            <a:endParaRPr lang="en-US" sz="3200" b="0" strike="noStrike" spc="-1" dirty="0">
              <a:solidFill>
                <a:srgbClr val="000000"/>
              </a:solidFill>
              <a:latin typeface="Arial"/>
            </a:endParaRPr>
          </a:p>
        </p:txBody>
      </p:sp>
      <p:sp>
        <p:nvSpPr>
          <p:cNvPr id="3" name="PlaceHolder 2"/>
          <p:cNvSpPr>
            <a:spLocks noGrp="1"/>
          </p:cNvSpPr>
          <p:nvPr>
            <p:ph type="sldNum" idx="57"/>
          </p:nvPr>
        </p:nvSpPr>
        <p:spPr/>
        <p:txBody>
          <a:bodyPr/>
          <a:lstStyle/>
          <a:p>
            <a:fld id="{3174D10B-79A5-4FB9-8B81-3E8132EB3ACE}" type="slidenum">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en-US" sz="4400" b="0" strike="noStrike" spc="-1">
                <a:solidFill>
                  <a:srgbClr val="000000"/>
                </a:solidFill>
                <a:latin typeface="Arial"/>
              </a:rPr>
              <a:t>*</a:t>
            </a:r>
            <a:r>
              <a:rPr lang="zh-CN" sz="4400" b="0" strike="noStrike" spc="-1">
                <a:solidFill>
                  <a:srgbClr val="000000"/>
                </a:solidFill>
                <a:latin typeface="Arial"/>
              </a:rPr>
              <a:t>指针定义——指向函数的指针</a:t>
            </a:r>
            <a:endParaRPr lang="en-US" sz="4400" b="0" strike="noStrike" spc="-1">
              <a:solidFill>
                <a:srgbClr val="000000"/>
              </a:solidFill>
              <a:latin typeface="Arial"/>
            </a:endParaRPr>
          </a:p>
        </p:txBody>
      </p:sp>
      <p:sp>
        <p:nvSpPr>
          <p:cNvPr id="1577"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sz="2600" b="0" strike="noStrike" spc="-1">
                <a:solidFill>
                  <a:srgbClr val="000000"/>
                </a:solidFill>
                <a:latin typeface="Arial"/>
              </a:rPr>
              <a:t>在之前使用</a:t>
            </a:r>
            <a:r>
              <a:rPr lang="en-US" sz="2600" b="0" strike="noStrike" spc="-1">
                <a:solidFill>
                  <a:srgbClr val="000000"/>
                </a:solidFill>
                <a:latin typeface="Arial"/>
              </a:rPr>
              <a:t>gdb</a:t>
            </a:r>
            <a:r>
              <a:rPr lang="zh-CN" sz="2600" b="0" strike="noStrike" spc="-1">
                <a:solidFill>
                  <a:srgbClr val="000000"/>
                </a:solidFill>
                <a:latin typeface="Arial"/>
              </a:rPr>
              <a:t>的过程中，我们发现函数也是有地址的，自然也有指向函数的指针。</a:t>
            </a:r>
            <a:endParaRPr lang="en-US" sz="2600" b="0" strike="noStrike" spc="-1">
              <a:solidFill>
                <a:srgbClr val="000000"/>
              </a:solidFill>
              <a:latin typeface="Arial"/>
            </a:endParaRPr>
          </a:p>
          <a:p>
            <a:pPr marL="432000" indent="0">
              <a:lnSpc>
                <a:spcPct val="100000"/>
              </a:lnSpc>
              <a:spcBef>
                <a:spcPts val="1417"/>
              </a:spcBef>
              <a:buNone/>
              <a:tabLst>
                <a:tab pos="0" algn="l"/>
              </a:tabLst>
            </a:pPr>
            <a:r>
              <a:rPr lang="zh-CN" sz="2600" b="0" strike="noStrike" spc="-1">
                <a:solidFill>
                  <a:srgbClr val="000000"/>
                </a:solidFill>
                <a:latin typeface="Arial"/>
              </a:rPr>
              <a:t>对此部分感兴趣的同学可以自行了解，毕竟</a:t>
            </a:r>
            <a:r>
              <a:rPr lang="en-US" sz="2600" b="0" strike="noStrike" spc="-1">
                <a:solidFill>
                  <a:srgbClr val="000000"/>
                </a:solidFill>
                <a:latin typeface="Arial"/>
              </a:rPr>
              <a:t>...</a:t>
            </a:r>
          </a:p>
          <a:p>
            <a:pPr marL="432000" indent="0">
              <a:lnSpc>
                <a:spcPct val="100000"/>
              </a:lnSpc>
              <a:spcBef>
                <a:spcPts val="1417"/>
              </a:spcBef>
              <a:buNone/>
              <a:tabLst>
                <a:tab pos="0" algn="l"/>
              </a:tabLst>
            </a:pPr>
            <a:endParaRPr lang="en-US" sz="2600" b="0" strike="noStrike" spc="-1">
              <a:solidFill>
                <a:srgbClr val="000000"/>
              </a:solidFill>
              <a:latin typeface="Arial"/>
            </a:endParaRPr>
          </a:p>
        </p:txBody>
      </p:sp>
      <p:pic>
        <p:nvPicPr>
          <p:cNvPr id="1578" name="图片 1577"/>
          <p:cNvPicPr/>
          <p:nvPr/>
        </p:nvPicPr>
        <p:blipFill>
          <a:blip r:embed="rId2"/>
          <a:stretch/>
        </p:blipFill>
        <p:spPr>
          <a:xfrm>
            <a:off x="838080" y="3420000"/>
            <a:ext cx="6316560" cy="2040480"/>
          </a:xfrm>
          <a:prstGeom prst="rect">
            <a:avLst/>
          </a:prstGeom>
          <a:ln w="0">
            <a:noFill/>
          </a:ln>
        </p:spPr>
      </p:pic>
      <p:pic>
        <p:nvPicPr>
          <p:cNvPr id="1579" name="图片 1578"/>
          <p:cNvPicPr/>
          <p:nvPr/>
        </p:nvPicPr>
        <p:blipFill>
          <a:blip r:embed="rId3"/>
          <a:stretch/>
        </p:blipFill>
        <p:spPr>
          <a:xfrm>
            <a:off x="7207560" y="3420000"/>
            <a:ext cx="3950280" cy="2962080"/>
          </a:xfrm>
          <a:prstGeom prst="rect">
            <a:avLst/>
          </a:prstGeom>
          <a:ln w="0">
            <a:noFill/>
          </a:ln>
        </p:spPr>
      </p:pic>
      <p:sp>
        <p:nvSpPr>
          <p:cNvPr id="4" name="PlaceHolder 3"/>
          <p:cNvSpPr>
            <a:spLocks noGrp="1"/>
          </p:cNvSpPr>
          <p:nvPr>
            <p:ph type="sldNum" idx="54"/>
          </p:nvPr>
        </p:nvSpPr>
        <p:spPr/>
        <p:txBody>
          <a:bodyPr/>
          <a:lstStyle/>
          <a:p>
            <a:fld id="{136071EB-58E4-4C61-AEAC-165AFA12DC89}" type="slidenum">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zh-CN" altLang="zh-CN" sz="4400" b="0" strike="noStrike" spc="-1" dirty="0">
                <a:solidFill>
                  <a:srgbClr val="000000"/>
                </a:solidFill>
                <a:latin typeface="Arial"/>
              </a:rPr>
              <a:t>指针使用——取地址符</a:t>
            </a:r>
            <a:r>
              <a:rPr lang="en-US" altLang="zh-CN" sz="4400" b="0" strike="noStrike" spc="-1" dirty="0">
                <a:solidFill>
                  <a:srgbClr val="000000"/>
                </a:solidFill>
                <a:latin typeface="Arial"/>
              </a:rPr>
              <a:t>&amp;</a:t>
            </a:r>
            <a:endParaRPr lang="en-US" sz="4400" b="0" strike="noStrike" spc="-1" dirty="0">
              <a:solidFill>
                <a:srgbClr val="000000"/>
              </a:solidFill>
              <a:latin typeface="Arial"/>
            </a:endParaRPr>
          </a:p>
        </p:txBody>
      </p:sp>
      <p:sp>
        <p:nvSpPr>
          <p:cNvPr id="4" name="PlaceHolder 3"/>
          <p:cNvSpPr>
            <a:spLocks noGrp="1"/>
          </p:cNvSpPr>
          <p:nvPr>
            <p:ph type="sldNum" idx="42"/>
          </p:nvPr>
        </p:nvSpPr>
        <p:spPr>
          <a:xfrm>
            <a:off x="8610480" y="6356520"/>
            <a:ext cx="2740320" cy="362160"/>
          </a:xfrm>
          <a:prstGeom prst="rect">
            <a:avLst/>
          </a:prstGeom>
          <a:noFill/>
          <a:ln w="0">
            <a:noFill/>
          </a:ln>
        </p:spPr>
        <p:txBody>
          <a:bodyPr lIns="91440" tIns="45720" rIns="91440" bIns="45720" anchor="ctr">
            <a:noAutofit/>
          </a:bodyPr>
          <a:lstStyle>
            <a:defPPr>
              <a:defRPr lang="zh-CN"/>
            </a:defPPr>
            <a:lvl1pPr marL="0" indent="0" algn="r" defTabSz="914400" rtl="0" eaLnBrk="1" latinLnBrk="0" hangingPunct="1">
              <a:lnSpc>
                <a:spcPct val="100000"/>
              </a:lnSpc>
              <a:buNone/>
              <a:tabLst>
                <a:tab pos="0" algn="l"/>
              </a:tabLst>
              <a:defRPr lang="en-US" sz="1200" b="0" strike="noStrike" kern="1200" spc="-1">
                <a:solidFill>
                  <a:schemeClr val="dk1"/>
                </a:solidFill>
                <a:latin typeface="等线"/>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A352DB-E5FD-4DC0-B395-4DF96D2835FC}" type="slidenum">
              <a:rPr lang="en-US" altLang="zh-CN" smtClean="0"/>
              <a:pPr/>
              <a:t>15</a:t>
            </a:fld>
            <a:endParaRPr/>
          </a:p>
        </p:txBody>
      </p:sp>
      <p:pic>
        <p:nvPicPr>
          <p:cNvPr id="4098" name="Picture 2" descr="Comment Image">
            <a:extLst>
              <a:ext uri="{FF2B5EF4-FFF2-40B4-BE49-F238E27FC236}">
                <a16:creationId xmlns:a16="http://schemas.microsoft.com/office/drawing/2014/main" id="{695A1182-6427-3230-328F-2E7C452EF41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6710" y="3124292"/>
            <a:ext cx="335093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A473FBA-69CF-ECD1-56C1-E04FE284B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858" y="1676399"/>
            <a:ext cx="2809142" cy="374552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0B97923-526D-269D-90C9-C5011E864209}"/>
              </a:ext>
            </a:extLst>
          </p:cNvPr>
          <p:cNvSpPr txBox="1"/>
          <p:nvPr/>
        </p:nvSpPr>
        <p:spPr>
          <a:xfrm>
            <a:off x="3721449" y="5083451"/>
            <a:ext cx="193995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地址：</a:t>
            </a:r>
            <a:r>
              <a:rPr lang="en-US" altLang="zh-CN" dirty="0">
                <a:solidFill>
                  <a:schemeClr val="bg1"/>
                </a:solidFill>
                <a:latin typeface="微软雅黑" panose="020B0503020204020204" pitchFamily="34" charset="-122"/>
                <a:ea typeface="微软雅黑" panose="020B0503020204020204" pitchFamily="34" charset="-122"/>
              </a:rPr>
              <a:t>FFFFD7F0</a:t>
            </a:r>
          </a:p>
        </p:txBody>
      </p:sp>
      <p:sp>
        <p:nvSpPr>
          <p:cNvPr id="7" name="对话气泡: 椭圆形 6">
            <a:extLst>
              <a:ext uri="{FF2B5EF4-FFF2-40B4-BE49-F238E27FC236}">
                <a16:creationId xmlns:a16="http://schemas.microsoft.com/office/drawing/2014/main" id="{48AFB630-F19F-E4F8-3935-FE185B078236}"/>
              </a:ext>
            </a:extLst>
          </p:cNvPr>
          <p:cNvSpPr/>
          <p:nvPr/>
        </p:nvSpPr>
        <p:spPr>
          <a:xfrm flipH="1">
            <a:off x="8056334" y="2885881"/>
            <a:ext cx="3489320" cy="1227115"/>
          </a:xfrm>
          <a:prstGeom prst="wedgeEllipseCallout">
            <a:avLst>
              <a:gd name="adj1" fmla="val 64257"/>
              <a:gd name="adj2" fmla="val 110084"/>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声明：</a:t>
            </a:r>
            <a:endParaRPr lang="en-US" altLang="zh-CN" dirty="0">
              <a:solidFill>
                <a:schemeClr val="tx1"/>
              </a:solidFill>
            </a:endParaRPr>
          </a:p>
          <a:p>
            <a:pPr algn="ctr"/>
            <a:r>
              <a:rPr lang="en-US" altLang="zh-CN" dirty="0">
                <a:solidFill>
                  <a:schemeClr val="tx1"/>
                </a:solidFill>
              </a:rPr>
              <a:t>Char *</a:t>
            </a:r>
            <a:r>
              <a:rPr lang="en-US" altLang="zh-CN" dirty="0" err="1">
                <a:solidFill>
                  <a:schemeClr val="tx1"/>
                </a:solidFill>
              </a:rPr>
              <a:t>Ptr</a:t>
            </a:r>
            <a:r>
              <a:rPr lang="en-US" altLang="zh-CN" dirty="0">
                <a:solidFill>
                  <a:schemeClr val="tx1"/>
                </a:solidFill>
              </a:rPr>
              <a:t>=name;</a:t>
            </a:r>
            <a:endParaRPr lang="zh-CN" altLang="en-US" dirty="0">
              <a:solidFill>
                <a:schemeClr val="tx1"/>
              </a:solidFill>
            </a:endParaRPr>
          </a:p>
        </p:txBody>
      </p:sp>
      <p:sp>
        <p:nvSpPr>
          <p:cNvPr id="9" name="文本框 8">
            <a:extLst>
              <a:ext uri="{FF2B5EF4-FFF2-40B4-BE49-F238E27FC236}">
                <a16:creationId xmlns:a16="http://schemas.microsoft.com/office/drawing/2014/main" id="{ECA3BD35-6741-FE9E-D53B-5A245AB66814}"/>
              </a:ext>
            </a:extLst>
          </p:cNvPr>
          <p:cNvSpPr txBox="1"/>
          <p:nvPr/>
        </p:nvSpPr>
        <p:spPr>
          <a:xfrm>
            <a:off x="4254449" y="2112387"/>
            <a:ext cx="873957" cy="646331"/>
          </a:xfrm>
          <a:prstGeom prst="rect">
            <a:avLst/>
          </a:prstGeom>
          <a:noFill/>
        </p:spPr>
        <p:txBody>
          <a:bodyPr wrap="none" rtlCol="0">
            <a:spAutoFit/>
          </a:bodyPr>
          <a:lstStyle/>
          <a:p>
            <a:r>
              <a:rPr lang="zh-CN" altLang="en-US" dirty="0"/>
              <a:t>值：</a:t>
            </a:r>
            <a:endParaRPr lang="en-US" altLang="zh-CN" dirty="0"/>
          </a:p>
          <a:p>
            <a:r>
              <a:rPr lang="zh-CN" altLang="en-US" dirty="0"/>
              <a:t>“</a:t>
            </a:r>
            <a:r>
              <a:rPr lang="en-US" altLang="zh-CN" dirty="0"/>
              <a:t>Kitty</a:t>
            </a:r>
            <a:r>
              <a:rPr lang="zh-CN" altLang="en-US" dirty="0"/>
              <a:t>”</a:t>
            </a:r>
          </a:p>
        </p:txBody>
      </p:sp>
      <p:sp>
        <p:nvSpPr>
          <p:cNvPr id="10" name="标注: 线形 9">
            <a:extLst>
              <a:ext uri="{FF2B5EF4-FFF2-40B4-BE49-F238E27FC236}">
                <a16:creationId xmlns:a16="http://schemas.microsoft.com/office/drawing/2014/main" id="{2F07DB4E-432C-5E10-8772-2325D3C412F8}"/>
              </a:ext>
            </a:extLst>
          </p:cNvPr>
          <p:cNvSpPr/>
          <p:nvPr/>
        </p:nvSpPr>
        <p:spPr>
          <a:xfrm>
            <a:off x="2614246" y="4231203"/>
            <a:ext cx="1519843" cy="651265"/>
          </a:xfrm>
          <a:prstGeom prst="borderCallout1">
            <a:avLst>
              <a:gd name="adj1" fmla="val 49818"/>
              <a:gd name="adj2" fmla="val 99403"/>
              <a:gd name="adj3" fmla="val 13572"/>
              <a:gd name="adj4" fmla="val 139401"/>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名：</a:t>
            </a:r>
            <a:r>
              <a:rPr lang="en-US" altLang="zh-CN" dirty="0"/>
              <a:t>name</a:t>
            </a:r>
            <a:endParaRPr lang="zh-CN" altLang="en-US" dirty="0"/>
          </a:p>
        </p:txBody>
      </p:sp>
      <p:sp>
        <p:nvSpPr>
          <p:cNvPr id="11" name="文本框 10">
            <a:extLst>
              <a:ext uri="{FF2B5EF4-FFF2-40B4-BE49-F238E27FC236}">
                <a16:creationId xmlns:a16="http://schemas.microsoft.com/office/drawing/2014/main" id="{3C203765-2BCF-8993-FDA1-ED01E221BD36}"/>
              </a:ext>
            </a:extLst>
          </p:cNvPr>
          <p:cNvSpPr txBox="1"/>
          <p:nvPr/>
        </p:nvSpPr>
        <p:spPr>
          <a:xfrm>
            <a:off x="7407896" y="6336360"/>
            <a:ext cx="194636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地址：</a:t>
            </a:r>
            <a:r>
              <a:rPr lang="en-US" altLang="zh-CN" dirty="0">
                <a:latin typeface="微软雅黑" panose="020B0503020204020204" pitchFamily="34" charset="-122"/>
                <a:ea typeface="微软雅黑" panose="020B0503020204020204" pitchFamily="34" charset="-122"/>
              </a:rPr>
              <a:t>7363482E</a:t>
            </a:r>
          </a:p>
        </p:txBody>
      </p:sp>
      <p:sp>
        <p:nvSpPr>
          <p:cNvPr id="12" name="文本框 11">
            <a:extLst>
              <a:ext uri="{FF2B5EF4-FFF2-40B4-BE49-F238E27FC236}">
                <a16:creationId xmlns:a16="http://schemas.microsoft.com/office/drawing/2014/main" id="{2ED17B87-5533-C390-AF22-44C52C2005C5}"/>
              </a:ext>
            </a:extLst>
          </p:cNvPr>
          <p:cNvSpPr txBox="1"/>
          <p:nvPr/>
        </p:nvSpPr>
        <p:spPr>
          <a:xfrm>
            <a:off x="7633674" y="5987188"/>
            <a:ext cx="1883267" cy="369332"/>
          </a:xfrm>
          <a:prstGeom prst="rect">
            <a:avLst/>
          </a:prstGeom>
          <a:noFill/>
        </p:spPr>
        <p:txBody>
          <a:bodyPr wrap="square" rtlCol="0">
            <a:spAutoFit/>
          </a:bodyPr>
          <a:lstStyle/>
          <a:p>
            <a:r>
              <a:rPr lang="zh-CN" altLang="en-US" dirty="0"/>
              <a:t>值：</a:t>
            </a:r>
            <a:r>
              <a:rPr lang="en-US" altLang="zh-CN" dirty="0"/>
              <a:t>FFFFD7F0</a:t>
            </a:r>
            <a:endParaRPr lang="zh-CN" altLang="en-US" dirty="0"/>
          </a:p>
        </p:txBody>
      </p:sp>
      <p:sp>
        <p:nvSpPr>
          <p:cNvPr id="13" name="标注: 线形 12">
            <a:extLst>
              <a:ext uri="{FF2B5EF4-FFF2-40B4-BE49-F238E27FC236}">
                <a16:creationId xmlns:a16="http://schemas.microsoft.com/office/drawing/2014/main" id="{F4AE6192-A6E4-ED77-ECF6-160D5100CCD1}"/>
              </a:ext>
            </a:extLst>
          </p:cNvPr>
          <p:cNvSpPr/>
          <p:nvPr/>
        </p:nvSpPr>
        <p:spPr>
          <a:xfrm>
            <a:off x="9240529" y="4602347"/>
            <a:ext cx="1519843" cy="651265"/>
          </a:xfrm>
          <a:prstGeom prst="borderCallout1">
            <a:avLst>
              <a:gd name="adj1" fmla="val 49818"/>
              <a:gd name="adj2" fmla="val 673"/>
              <a:gd name="adj3" fmla="val 171076"/>
              <a:gd name="adj4" fmla="val -91614"/>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名：</a:t>
            </a:r>
            <a:r>
              <a:rPr lang="en-US" altLang="zh-CN" dirty="0" err="1"/>
              <a:t>Ptr</a:t>
            </a:r>
            <a:endParaRPr lang="zh-CN" altLang="en-US" dirty="0"/>
          </a:p>
        </p:txBody>
      </p:sp>
      <p:sp>
        <p:nvSpPr>
          <p:cNvPr id="14" name="对话气泡: 椭圆形 13">
            <a:extLst>
              <a:ext uri="{FF2B5EF4-FFF2-40B4-BE49-F238E27FC236}">
                <a16:creationId xmlns:a16="http://schemas.microsoft.com/office/drawing/2014/main" id="{92C6A443-371A-30D3-7FDE-72D24D351756}"/>
              </a:ext>
            </a:extLst>
          </p:cNvPr>
          <p:cNvSpPr/>
          <p:nvPr/>
        </p:nvSpPr>
        <p:spPr>
          <a:xfrm flipH="1">
            <a:off x="797169" y="2725434"/>
            <a:ext cx="3489320" cy="1227115"/>
          </a:xfrm>
          <a:prstGeom prst="wedgeEllipseCallout">
            <a:avLst>
              <a:gd name="adj1" fmla="val -56691"/>
              <a:gd name="adj2" fmla="val 3174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声明：</a:t>
            </a:r>
            <a:endParaRPr lang="en-US" altLang="zh-CN" dirty="0">
              <a:solidFill>
                <a:schemeClr val="tx1"/>
              </a:solidFill>
            </a:endParaRPr>
          </a:p>
          <a:p>
            <a:pPr algn="ctr"/>
            <a:r>
              <a:rPr lang="en-US" altLang="zh-CN" dirty="0">
                <a:solidFill>
                  <a:schemeClr val="tx1"/>
                </a:solidFill>
              </a:rPr>
              <a:t>Char name[10]=“Kitty”;</a:t>
            </a:r>
            <a:endParaRPr lang="zh-CN" altLang="en-US" dirty="0">
              <a:solidFill>
                <a:schemeClr val="tx1"/>
              </a:solidFill>
            </a:endParaRPr>
          </a:p>
        </p:txBody>
      </p:sp>
      <p:cxnSp>
        <p:nvCxnSpPr>
          <p:cNvPr id="16" name="连接符: 曲线 15">
            <a:extLst>
              <a:ext uri="{FF2B5EF4-FFF2-40B4-BE49-F238E27FC236}">
                <a16:creationId xmlns:a16="http://schemas.microsoft.com/office/drawing/2014/main" id="{FBAD962F-8E2C-065C-1EBD-B1E8D460E1BF}"/>
              </a:ext>
            </a:extLst>
          </p:cNvPr>
          <p:cNvCxnSpPr>
            <a:cxnSpLocks/>
            <a:stCxn id="10" idx="1"/>
            <a:endCxn id="5" idx="2"/>
          </p:cNvCxnSpPr>
          <p:nvPr/>
        </p:nvCxnSpPr>
        <p:spPr>
          <a:xfrm rot="16200000" flipH="1">
            <a:off x="3747640" y="4508995"/>
            <a:ext cx="570315" cy="1317259"/>
          </a:xfrm>
          <a:prstGeom prst="curvedConnector3">
            <a:avLst>
              <a:gd name="adj1" fmla="val 14933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530D3FE7-541F-A4D9-B2D2-C5BFBB5378E0}"/>
              </a:ext>
            </a:extLst>
          </p:cNvPr>
          <p:cNvCxnSpPr>
            <a:cxnSpLocks/>
            <a:stCxn id="13" idx="1"/>
            <a:endCxn id="11" idx="3"/>
          </p:cNvCxnSpPr>
          <p:nvPr/>
        </p:nvCxnSpPr>
        <p:spPr>
          <a:xfrm rot="5400000">
            <a:off x="9043650" y="5564225"/>
            <a:ext cx="1267414" cy="64618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82554FF2-147C-BEF3-47BE-D23909226571}"/>
              </a:ext>
            </a:extLst>
          </p:cNvPr>
          <p:cNvCxnSpPr>
            <a:cxnSpLocks/>
          </p:cNvCxnSpPr>
          <p:nvPr/>
        </p:nvCxnSpPr>
        <p:spPr>
          <a:xfrm rot="16200000" flipH="1">
            <a:off x="5354420" y="4942824"/>
            <a:ext cx="1565665" cy="8847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794DDB20-1DA2-157D-C117-882B663E0FFF}"/>
              </a:ext>
            </a:extLst>
          </p:cNvPr>
          <p:cNvCxnSpPr>
            <a:cxnSpLocks/>
            <a:endCxn id="9" idx="3"/>
          </p:cNvCxnSpPr>
          <p:nvPr/>
        </p:nvCxnSpPr>
        <p:spPr>
          <a:xfrm rot="16200000" flipV="1">
            <a:off x="4002624" y="3561336"/>
            <a:ext cx="2818059" cy="5664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D8A91D1-1FFD-0E3A-C860-431B5D27628C}"/>
              </a:ext>
            </a:extLst>
          </p:cNvPr>
          <p:cNvSpPr txBox="1"/>
          <p:nvPr/>
        </p:nvSpPr>
        <p:spPr>
          <a:xfrm>
            <a:off x="5298175" y="3115010"/>
            <a:ext cx="461665" cy="1015663"/>
          </a:xfrm>
          <a:prstGeom prst="rect">
            <a:avLst/>
          </a:prstGeom>
          <a:noFill/>
        </p:spPr>
        <p:txBody>
          <a:bodyPr vert="eaVert" wrap="none" rtlCol="0">
            <a:spAutoFit/>
          </a:bodyPr>
          <a:lstStyle/>
          <a:p>
            <a:r>
              <a:rPr lang="zh-CN" altLang="en-US" b="1" dirty="0">
                <a:solidFill>
                  <a:schemeClr val="bg1"/>
                </a:solidFill>
              </a:rPr>
              <a:t>读取得到</a:t>
            </a:r>
          </a:p>
        </p:txBody>
      </p:sp>
      <p:cxnSp>
        <p:nvCxnSpPr>
          <p:cNvPr id="42" name="连接符: 肘形 41">
            <a:extLst>
              <a:ext uri="{FF2B5EF4-FFF2-40B4-BE49-F238E27FC236}">
                <a16:creationId xmlns:a16="http://schemas.microsoft.com/office/drawing/2014/main" id="{645EC3E1-25CD-D07E-5329-9A838B6705F7}"/>
              </a:ext>
            </a:extLst>
          </p:cNvPr>
          <p:cNvCxnSpPr>
            <a:cxnSpLocks/>
            <a:stCxn id="13" idx="3"/>
            <a:endCxn id="9" idx="0"/>
          </p:cNvCxnSpPr>
          <p:nvPr/>
        </p:nvCxnSpPr>
        <p:spPr>
          <a:xfrm rot="16200000" flipV="1">
            <a:off x="6100960" y="702855"/>
            <a:ext cx="2489960" cy="5309023"/>
          </a:xfrm>
          <a:prstGeom prst="bentConnector3">
            <a:avLst>
              <a:gd name="adj1" fmla="val 13272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文本框 56">
            <a:extLst>
              <a:ext uri="{FF2B5EF4-FFF2-40B4-BE49-F238E27FC236}">
                <a16:creationId xmlns:a16="http://schemas.microsoft.com/office/drawing/2014/main" id="{EFAEFB91-C615-D5CC-6BBB-C7F2CBBFDAF0}"/>
              </a:ext>
            </a:extLst>
          </p:cNvPr>
          <p:cNvSpPr txBox="1"/>
          <p:nvPr/>
        </p:nvSpPr>
        <p:spPr>
          <a:xfrm>
            <a:off x="9579691" y="1704209"/>
            <a:ext cx="461665" cy="1246495"/>
          </a:xfrm>
          <a:prstGeom prst="rect">
            <a:avLst/>
          </a:prstGeom>
          <a:noFill/>
        </p:spPr>
        <p:txBody>
          <a:bodyPr vert="eaVert" wrap="none" rtlCol="0">
            <a:spAutoFit/>
          </a:bodyPr>
          <a:lstStyle/>
          <a:p>
            <a:r>
              <a:rPr lang="zh-CN" altLang="en-US" b="1" dirty="0"/>
              <a:t>解引用得到</a:t>
            </a:r>
          </a:p>
        </p:txBody>
      </p:sp>
      <p:sp>
        <p:nvSpPr>
          <p:cNvPr id="2" name="标注: 线形 1">
            <a:extLst>
              <a:ext uri="{FF2B5EF4-FFF2-40B4-BE49-F238E27FC236}">
                <a16:creationId xmlns:a16="http://schemas.microsoft.com/office/drawing/2014/main" id="{01C4162D-A3A2-2920-6E63-23A15ECF4D48}"/>
              </a:ext>
            </a:extLst>
          </p:cNvPr>
          <p:cNvSpPr/>
          <p:nvPr/>
        </p:nvSpPr>
        <p:spPr>
          <a:xfrm>
            <a:off x="239400" y="5929676"/>
            <a:ext cx="1519843" cy="651265"/>
          </a:xfrm>
          <a:prstGeom prst="borderCallout1">
            <a:avLst>
              <a:gd name="adj1" fmla="val 49818"/>
              <a:gd name="adj2" fmla="val 99403"/>
              <a:gd name="adj3" fmla="val -89140"/>
              <a:gd name="adj4" fmla="val 244790"/>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&amp;name</a:t>
            </a:r>
            <a:endParaRPr lang="zh-CN" altLang="en-US" dirty="0"/>
          </a:p>
        </p:txBody>
      </p:sp>
      <p:sp>
        <p:nvSpPr>
          <p:cNvPr id="6" name="文本框 5">
            <a:extLst>
              <a:ext uri="{FF2B5EF4-FFF2-40B4-BE49-F238E27FC236}">
                <a16:creationId xmlns:a16="http://schemas.microsoft.com/office/drawing/2014/main" id="{C2E9ADF3-E828-6A49-130B-736B4F0FE32E}"/>
              </a:ext>
            </a:extLst>
          </p:cNvPr>
          <p:cNvSpPr txBox="1"/>
          <p:nvPr/>
        </p:nvSpPr>
        <p:spPr>
          <a:xfrm>
            <a:off x="2079685" y="5760091"/>
            <a:ext cx="4108817" cy="923330"/>
          </a:xfrm>
          <a:prstGeom prst="rect">
            <a:avLst/>
          </a:prstGeom>
          <a:noFill/>
        </p:spPr>
        <p:txBody>
          <a:bodyPr wrap="none" rtlCol="0">
            <a:spAutoFit/>
          </a:bodyPr>
          <a:lstStyle/>
          <a:p>
            <a:pPr algn="ctr"/>
            <a:r>
              <a:rPr lang="zh-CN" altLang="en-US" b="1" dirty="0">
                <a:solidFill>
                  <a:srgbClr val="FF0000"/>
                </a:solidFill>
                <a:highlight>
                  <a:srgbClr val="FFFF00"/>
                </a:highlight>
              </a:rPr>
              <a:t>编译</a:t>
            </a:r>
            <a:r>
              <a:rPr lang="zh-CN" altLang="en-US" dirty="0">
                <a:solidFill>
                  <a:srgbClr val="FF0000"/>
                </a:solidFill>
                <a:highlight>
                  <a:srgbClr val="FFFF00"/>
                </a:highlight>
              </a:rPr>
              <a:t>时绑定</a:t>
            </a:r>
            <a:endParaRPr lang="en-US" altLang="zh-CN" dirty="0">
              <a:solidFill>
                <a:srgbClr val="FF0000"/>
              </a:solidFill>
              <a:highlight>
                <a:srgbClr val="FFFF00"/>
              </a:highlight>
            </a:endParaRPr>
          </a:p>
          <a:p>
            <a:pPr algn="ctr"/>
            <a:r>
              <a:rPr lang="zh-CN" altLang="en-US" dirty="0">
                <a:solidFill>
                  <a:srgbClr val="FF0000"/>
                </a:solidFill>
                <a:highlight>
                  <a:srgbClr val="FFFF00"/>
                </a:highlight>
              </a:rPr>
              <a:t>作为数组名</a:t>
            </a:r>
            <a:r>
              <a:rPr lang="zh-CN" altLang="en-US" b="1" dirty="0">
                <a:solidFill>
                  <a:srgbClr val="FF0000"/>
                </a:solidFill>
                <a:highlight>
                  <a:srgbClr val="FFFF00"/>
                </a:highlight>
              </a:rPr>
              <a:t>常常</a:t>
            </a:r>
            <a:r>
              <a:rPr lang="zh-CN" altLang="en-US" dirty="0">
                <a:solidFill>
                  <a:srgbClr val="FF0000"/>
                </a:solidFill>
                <a:highlight>
                  <a:srgbClr val="FFFF00"/>
                </a:highlight>
              </a:rPr>
              <a:t>被</a:t>
            </a:r>
            <a:r>
              <a:rPr lang="zh-CN" altLang="en-US" b="1" dirty="0">
                <a:solidFill>
                  <a:srgbClr val="FF0000"/>
                </a:solidFill>
                <a:highlight>
                  <a:srgbClr val="FFFF00"/>
                </a:highlight>
              </a:rPr>
              <a:t>解释</a:t>
            </a:r>
            <a:r>
              <a:rPr lang="zh-CN" altLang="en-US" dirty="0">
                <a:solidFill>
                  <a:srgbClr val="FF0000"/>
                </a:solidFill>
                <a:highlight>
                  <a:srgbClr val="FFFF00"/>
                </a:highlight>
              </a:rPr>
              <a:t>为</a:t>
            </a:r>
            <a:endParaRPr lang="en-US" altLang="zh-CN" dirty="0">
              <a:solidFill>
                <a:srgbClr val="FF0000"/>
              </a:solidFill>
              <a:highlight>
                <a:srgbClr val="FFFF00"/>
              </a:highlight>
            </a:endParaRPr>
          </a:p>
          <a:p>
            <a:pPr algn="ctr"/>
            <a:r>
              <a:rPr lang="zh-CN" altLang="en-US" dirty="0">
                <a:solidFill>
                  <a:srgbClr val="FF0000"/>
                </a:solidFill>
                <a:highlight>
                  <a:srgbClr val="FFFF00"/>
                </a:highlight>
              </a:rPr>
              <a:t>指向第一个元素的地址</a:t>
            </a:r>
            <a:r>
              <a:rPr lang="zh-CN" altLang="en-US" b="1" dirty="0">
                <a:solidFill>
                  <a:srgbClr val="FF0000"/>
                </a:solidFill>
                <a:highlight>
                  <a:srgbClr val="FFFF00"/>
                </a:highlight>
              </a:rPr>
              <a:t>对应类型</a:t>
            </a:r>
            <a:r>
              <a:rPr lang="zh-CN" altLang="en-US" dirty="0">
                <a:solidFill>
                  <a:srgbClr val="FF0000"/>
                </a:solidFill>
                <a:highlight>
                  <a:srgbClr val="FFFF00"/>
                </a:highlight>
              </a:rPr>
              <a:t>的指针</a:t>
            </a:r>
          </a:p>
        </p:txBody>
      </p:sp>
      <p:sp>
        <p:nvSpPr>
          <p:cNvPr id="18" name="文本框 17">
            <a:extLst>
              <a:ext uri="{FF2B5EF4-FFF2-40B4-BE49-F238E27FC236}">
                <a16:creationId xmlns:a16="http://schemas.microsoft.com/office/drawing/2014/main" id="{562637FF-1B07-A70B-971F-49FE390EFA01}"/>
              </a:ext>
            </a:extLst>
          </p:cNvPr>
          <p:cNvSpPr txBox="1"/>
          <p:nvPr/>
        </p:nvSpPr>
        <p:spPr>
          <a:xfrm>
            <a:off x="914020" y="5083451"/>
            <a:ext cx="1800493" cy="646331"/>
          </a:xfrm>
          <a:prstGeom prst="rect">
            <a:avLst/>
          </a:prstGeom>
          <a:noFill/>
        </p:spPr>
        <p:txBody>
          <a:bodyPr wrap="none" rtlCol="0">
            <a:spAutoFit/>
          </a:bodyPr>
          <a:lstStyle/>
          <a:p>
            <a:r>
              <a:rPr lang="zh-CN" altLang="en-US" dirty="0">
                <a:solidFill>
                  <a:srgbClr val="FF0000"/>
                </a:solidFill>
                <a:highlight>
                  <a:srgbClr val="FFFF00"/>
                </a:highlight>
              </a:rPr>
              <a:t>取出</a:t>
            </a:r>
            <a:r>
              <a:rPr lang="zh-CN" altLang="en-US" b="1" dirty="0">
                <a:solidFill>
                  <a:srgbClr val="FF0000"/>
                </a:solidFill>
                <a:highlight>
                  <a:srgbClr val="FFFF00"/>
                </a:highlight>
              </a:rPr>
              <a:t>值</a:t>
            </a:r>
            <a:r>
              <a:rPr lang="zh-CN" altLang="en-US" dirty="0">
                <a:solidFill>
                  <a:srgbClr val="FF0000"/>
                </a:solidFill>
                <a:highlight>
                  <a:srgbClr val="FFFF00"/>
                </a:highlight>
              </a:rPr>
              <a:t>与</a:t>
            </a:r>
            <a:r>
              <a:rPr lang="zh-CN" altLang="en-US" b="1" dirty="0">
                <a:solidFill>
                  <a:srgbClr val="FF0000"/>
                </a:solidFill>
                <a:highlight>
                  <a:srgbClr val="FFFF00"/>
                </a:highlight>
              </a:rPr>
              <a:t>类型</a:t>
            </a:r>
            <a:endParaRPr lang="en-US" altLang="zh-CN" b="1" dirty="0">
              <a:solidFill>
                <a:srgbClr val="FF0000"/>
              </a:solidFill>
              <a:highlight>
                <a:srgbClr val="FFFF00"/>
              </a:highlight>
            </a:endParaRPr>
          </a:p>
          <a:p>
            <a:r>
              <a:rPr lang="zh-CN" altLang="en-US" b="1" dirty="0">
                <a:solidFill>
                  <a:srgbClr val="FF0000"/>
                </a:solidFill>
                <a:highlight>
                  <a:srgbClr val="FFFF00"/>
                </a:highlight>
              </a:rPr>
              <a:t>运行</a:t>
            </a:r>
            <a:r>
              <a:rPr lang="zh-CN" altLang="en-US" dirty="0">
                <a:solidFill>
                  <a:srgbClr val="FF0000"/>
                </a:solidFill>
                <a:highlight>
                  <a:srgbClr val="FFFF00"/>
                </a:highlight>
              </a:rPr>
              <a:t>中即</a:t>
            </a:r>
            <a:r>
              <a:rPr lang="zh-CN" altLang="en-US" b="1" dirty="0">
                <a:solidFill>
                  <a:srgbClr val="FF0000"/>
                </a:solidFill>
                <a:highlight>
                  <a:srgbClr val="FFFF00"/>
                </a:highlight>
              </a:rPr>
              <a:t>取</a:t>
            </a:r>
            <a:r>
              <a:rPr lang="zh-CN" altLang="en-US" dirty="0">
                <a:solidFill>
                  <a:srgbClr val="FF0000"/>
                </a:solidFill>
                <a:highlight>
                  <a:srgbClr val="FFFF00"/>
                </a:highlight>
              </a:rPr>
              <a:t>即</a:t>
            </a:r>
            <a:r>
              <a:rPr lang="zh-CN" altLang="en-US" b="1" dirty="0">
                <a:solidFill>
                  <a:srgbClr val="FF0000"/>
                </a:solidFill>
                <a:highlight>
                  <a:srgbClr val="FFFF00"/>
                </a:highlight>
              </a:rPr>
              <a:t>用</a:t>
            </a:r>
          </a:p>
        </p:txBody>
      </p:sp>
      <p:cxnSp>
        <p:nvCxnSpPr>
          <p:cNvPr id="8" name="连接符: 曲线 7">
            <a:extLst>
              <a:ext uri="{FF2B5EF4-FFF2-40B4-BE49-F238E27FC236}">
                <a16:creationId xmlns:a16="http://schemas.microsoft.com/office/drawing/2014/main" id="{DEA72C2F-805A-54B8-172E-A9478A4672FF}"/>
              </a:ext>
            </a:extLst>
          </p:cNvPr>
          <p:cNvCxnSpPr>
            <a:cxnSpLocks/>
          </p:cNvCxnSpPr>
          <p:nvPr/>
        </p:nvCxnSpPr>
        <p:spPr>
          <a:xfrm rot="16200000" flipH="1">
            <a:off x="1509680" y="5056816"/>
            <a:ext cx="1086234" cy="90212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曲线 18">
            <a:extLst>
              <a:ext uri="{FF2B5EF4-FFF2-40B4-BE49-F238E27FC236}">
                <a16:creationId xmlns:a16="http://schemas.microsoft.com/office/drawing/2014/main" id="{69241532-22DB-3E94-31FA-FD87D90FE7FE}"/>
              </a:ext>
            </a:extLst>
          </p:cNvPr>
          <p:cNvCxnSpPr>
            <a:cxnSpLocks/>
            <a:endCxn id="5" idx="0"/>
          </p:cNvCxnSpPr>
          <p:nvPr/>
        </p:nvCxnSpPr>
        <p:spPr>
          <a:xfrm flipV="1">
            <a:off x="1568239" y="5083451"/>
            <a:ext cx="3123188" cy="18652"/>
          </a:xfrm>
          <a:prstGeom prst="curvedConnector4">
            <a:avLst>
              <a:gd name="adj1" fmla="val -3256"/>
              <a:gd name="adj2" fmla="val 132560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A3D31E0-B4E5-CB02-972E-23FCE85835AA}"/>
              </a:ext>
            </a:extLst>
          </p:cNvPr>
          <p:cNvCxnSpPr>
            <a:cxnSpLocks/>
          </p:cNvCxnSpPr>
          <p:nvPr/>
        </p:nvCxnSpPr>
        <p:spPr>
          <a:xfrm flipH="1" flipV="1">
            <a:off x="1536794" y="3622841"/>
            <a:ext cx="475114" cy="146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B9199BD-9C66-6850-130B-2B9A80CCA1BD}"/>
              </a:ext>
            </a:extLst>
          </p:cNvPr>
          <p:cNvSpPr txBox="1"/>
          <p:nvPr/>
        </p:nvSpPr>
        <p:spPr>
          <a:xfrm>
            <a:off x="28792" y="4051469"/>
            <a:ext cx="1835680" cy="830997"/>
          </a:xfrm>
          <a:prstGeom prst="rect">
            <a:avLst/>
          </a:prstGeom>
          <a:noFill/>
        </p:spPr>
        <p:txBody>
          <a:bodyPr wrap="square" rtlCol="0">
            <a:spAutoFit/>
          </a:bodyPr>
          <a:lstStyle/>
          <a:p>
            <a:r>
              <a:rPr lang="zh-CN" altLang="en-US" sz="1600" dirty="0">
                <a:solidFill>
                  <a:srgbClr val="FF0000"/>
                </a:solidFill>
                <a:highlight>
                  <a:srgbClr val="FFFF00"/>
                </a:highlight>
              </a:rPr>
              <a:t>指向什么类型</a:t>
            </a:r>
            <a:endParaRPr lang="en-US" altLang="zh-CN" sz="1600" dirty="0">
              <a:solidFill>
                <a:srgbClr val="FF0000"/>
              </a:solidFill>
              <a:highlight>
                <a:srgbClr val="FFFF00"/>
              </a:highlight>
            </a:endParaRPr>
          </a:p>
          <a:p>
            <a:r>
              <a:rPr lang="zh-CN" altLang="en-US" sz="1600" dirty="0">
                <a:solidFill>
                  <a:srgbClr val="FF0000"/>
                </a:solidFill>
                <a:highlight>
                  <a:srgbClr val="FFFF00"/>
                </a:highlight>
              </a:rPr>
              <a:t>取出的地址就解释为</a:t>
            </a:r>
            <a:r>
              <a:rPr lang="zh-CN" altLang="en-US" sz="1600" b="1" dirty="0">
                <a:solidFill>
                  <a:srgbClr val="FF0000"/>
                </a:solidFill>
                <a:highlight>
                  <a:srgbClr val="FFFF00"/>
                </a:highlight>
              </a:rPr>
              <a:t>对应类型的指针</a:t>
            </a:r>
          </a:p>
        </p:txBody>
      </p:sp>
    </p:spTree>
    <p:extLst>
      <p:ext uri="{BB962C8B-B14F-4D97-AF65-F5344CB8AC3E}">
        <p14:creationId xmlns:p14="http://schemas.microsoft.com/office/powerpoint/2010/main" val="209684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1BA972-80D8-B26C-650A-38DACC573B0C}"/>
              </a:ext>
            </a:extLst>
          </p:cNvPr>
          <p:cNvSpPr>
            <a:spLocks noGrp="1"/>
          </p:cNvSpPr>
          <p:nvPr>
            <p:ph type="title"/>
          </p:nvPr>
        </p:nvSpPr>
        <p:spPr/>
        <p:txBody>
          <a:bodyPr/>
          <a:lstStyle/>
          <a:p>
            <a:r>
              <a:rPr lang="zh-CN" altLang="en-US" dirty="0"/>
              <a:t>知识祛魅</a:t>
            </a:r>
            <a:r>
              <a:rPr lang="en-US" altLang="zh-CN" dirty="0"/>
              <a:t>——</a:t>
            </a:r>
            <a:r>
              <a:rPr lang="en-US" altLang="zh-CN" dirty="0" err="1"/>
              <a:t>scanf</a:t>
            </a:r>
            <a:endParaRPr lang="zh-CN" altLang="en-US" dirty="0"/>
          </a:p>
        </p:txBody>
      </p:sp>
      <p:sp>
        <p:nvSpPr>
          <p:cNvPr id="3" name="内容占位符 2">
            <a:extLst>
              <a:ext uri="{FF2B5EF4-FFF2-40B4-BE49-F238E27FC236}">
                <a16:creationId xmlns:a16="http://schemas.microsoft.com/office/drawing/2014/main" id="{A18DC654-33F5-FB59-3DA6-90E8CEE57D15}"/>
              </a:ext>
            </a:extLst>
          </p:cNvPr>
          <p:cNvSpPr>
            <a:spLocks noGrp="1"/>
          </p:cNvSpPr>
          <p:nvPr>
            <p:ph/>
          </p:nvPr>
        </p:nvSpPr>
        <p:spPr>
          <a:xfrm>
            <a:off x="388316" y="2536280"/>
            <a:ext cx="6497444" cy="3356776"/>
          </a:xfrm>
        </p:spPr>
        <p:txBody>
          <a:bodyPr>
            <a:noAutofit/>
          </a:bodyPr>
          <a:lstStyle/>
          <a:p>
            <a:pPr marL="457200" indent="-457200">
              <a:lnSpc>
                <a:spcPct val="100000"/>
              </a:lnSpc>
              <a:buFont typeface="Arial" panose="020B0604020202020204" pitchFamily="34" charset="0"/>
              <a:buChar char="•"/>
            </a:pPr>
            <a:r>
              <a:rPr lang="zh-CN" altLang="en-US" sz="2800" dirty="0"/>
              <a:t>可以是</a:t>
            </a:r>
            <a:r>
              <a:rPr lang="en-US" altLang="zh-CN" sz="2800" dirty="0" err="1"/>
              <a:t>scanf</a:t>
            </a:r>
            <a:r>
              <a:rPr lang="en-US" altLang="zh-CN" sz="2800" dirty="0"/>
              <a:t>(“%</a:t>
            </a:r>
            <a:r>
              <a:rPr lang="en-US" altLang="zh-CN" sz="2800" dirty="0" err="1"/>
              <a:t>s”,&amp;name</a:t>
            </a:r>
            <a:r>
              <a:rPr lang="en-US" altLang="zh-CN" sz="2800" dirty="0"/>
              <a:t>)</a:t>
            </a:r>
            <a:r>
              <a:rPr lang="zh-CN" altLang="en-US" sz="2800" dirty="0"/>
              <a:t>吗？</a:t>
            </a:r>
            <a:endParaRPr lang="en-US" altLang="zh-CN" sz="2800" dirty="0"/>
          </a:p>
          <a:p>
            <a:pPr marL="457200" indent="-457200">
              <a:lnSpc>
                <a:spcPct val="100000"/>
              </a:lnSpc>
              <a:buFont typeface="Arial" panose="020B0604020202020204" pitchFamily="34" charset="0"/>
              <a:buChar char="•"/>
            </a:pPr>
            <a:r>
              <a:rPr lang="zh-CN" altLang="en-US" sz="2800" dirty="0"/>
              <a:t>使用</a:t>
            </a:r>
            <a:r>
              <a:rPr lang="en-US" altLang="zh-CN" sz="2800" dirty="0">
                <a:hlinkClick r:id="rId2"/>
              </a:rPr>
              <a:t>https://gcc.godbolt.org/</a:t>
            </a:r>
            <a:r>
              <a:rPr lang="en-US" altLang="zh-CN" sz="2800" dirty="0"/>
              <a:t> </a:t>
            </a:r>
            <a:r>
              <a:rPr lang="zh-CN" altLang="en-US" sz="2800" dirty="0"/>
              <a:t>看看对编译器而言这是否真的有区别</a:t>
            </a:r>
            <a:endParaRPr lang="en-US" altLang="zh-CN" sz="2800" dirty="0"/>
          </a:p>
          <a:p>
            <a:pPr marL="457200" indent="-457200">
              <a:lnSpc>
                <a:spcPct val="100000"/>
              </a:lnSpc>
              <a:buFont typeface="Arial" panose="020B0604020202020204" pitchFamily="34" charset="0"/>
              <a:buChar char="•"/>
            </a:pPr>
            <a:r>
              <a:rPr lang="zh-CN" altLang="en-US" sz="2800" dirty="0"/>
              <a:t>尝试运行</a:t>
            </a:r>
            <a:r>
              <a:rPr lang="en-US" altLang="zh-CN" sz="2800" dirty="0" err="1"/>
              <a:t>printf</a:t>
            </a:r>
            <a:r>
              <a:rPr lang="en-US" altLang="zh-CN" sz="2800" dirty="0"/>
              <a:t>(“%x %</a:t>
            </a:r>
            <a:r>
              <a:rPr lang="en-US" altLang="zh-CN" sz="2800" dirty="0" err="1"/>
              <a:t>x”,name,&amp;name</a:t>
            </a:r>
            <a:r>
              <a:rPr lang="en-US" altLang="zh-CN" sz="2800" dirty="0"/>
              <a:t>)</a:t>
            </a:r>
          </a:p>
          <a:p>
            <a:pPr marL="457200" indent="-457200">
              <a:lnSpc>
                <a:spcPct val="100000"/>
              </a:lnSpc>
              <a:buFont typeface="Arial" panose="020B0604020202020204" pitchFamily="34" charset="0"/>
              <a:buChar char="•"/>
            </a:pPr>
            <a:r>
              <a:rPr lang="zh-CN" altLang="en-US" sz="2800" dirty="0"/>
              <a:t>尝试编译运行</a:t>
            </a:r>
            <a:r>
              <a:rPr lang="en-US" altLang="zh-CN" sz="2800" dirty="0" err="1"/>
              <a:t>scanf</a:t>
            </a:r>
            <a:r>
              <a:rPr lang="en-US" altLang="zh-CN" sz="2800" dirty="0"/>
              <a:t>(“%d”,0x12345678)</a:t>
            </a:r>
          </a:p>
          <a:p>
            <a:pPr marL="457200" indent="-457200">
              <a:lnSpc>
                <a:spcPct val="100000"/>
              </a:lnSpc>
              <a:buFont typeface="Arial" panose="020B0604020202020204" pitchFamily="34" charset="0"/>
              <a:buChar char="•"/>
            </a:pPr>
            <a:r>
              <a:rPr lang="zh-CN" altLang="en-US" sz="2800" dirty="0"/>
              <a:t>当</a:t>
            </a:r>
            <a:r>
              <a:rPr lang="en-US" altLang="zh-CN" sz="2800" dirty="0" err="1"/>
              <a:t>scanf</a:t>
            </a:r>
            <a:r>
              <a:rPr lang="zh-CN" altLang="en-US" sz="2800" dirty="0"/>
              <a:t>的输入类型与传入地址实际存储的类型不一致会发生什么？</a:t>
            </a:r>
            <a:endParaRPr lang="en-US" altLang="zh-CN" sz="2800" dirty="0"/>
          </a:p>
          <a:p>
            <a:pPr marL="457200" indent="-457200">
              <a:buFont typeface="Arial" panose="020B0604020202020204" pitchFamily="34" charset="0"/>
              <a:buChar char="•"/>
            </a:pPr>
            <a:endParaRPr lang="zh-CN" altLang="en-US" sz="2800" dirty="0"/>
          </a:p>
        </p:txBody>
      </p:sp>
      <p:pic>
        <p:nvPicPr>
          <p:cNvPr id="1028" name="Picture 4">
            <a:extLst>
              <a:ext uri="{FF2B5EF4-FFF2-40B4-BE49-F238E27FC236}">
                <a16:creationId xmlns:a16="http://schemas.microsoft.com/office/drawing/2014/main" id="{C85A552C-8077-F4D7-44D8-DC09D7498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311" y="2701193"/>
            <a:ext cx="4754373" cy="302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203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zh-CN" altLang="zh-CN" sz="4400" b="0" strike="noStrike" spc="-1" dirty="0">
                <a:solidFill>
                  <a:srgbClr val="000000"/>
                </a:solidFill>
                <a:latin typeface="Arial"/>
              </a:rPr>
              <a:t>指针使用——解引用符</a:t>
            </a:r>
            <a:r>
              <a:rPr lang="en-US" altLang="zh-CN" sz="4400" b="0" strike="noStrike" spc="-1" dirty="0">
                <a:solidFill>
                  <a:srgbClr val="000000"/>
                </a:solidFill>
                <a:latin typeface="Arial"/>
              </a:rPr>
              <a:t>*</a:t>
            </a:r>
            <a:endParaRPr lang="en-US" sz="4400" b="0" strike="noStrike" spc="-1" dirty="0">
              <a:solidFill>
                <a:srgbClr val="000000"/>
              </a:solidFill>
              <a:latin typeface="Arial"/>
            </a:endParaRPr>
          </a:p>
        </p:txBody>
      </p:sp>
      <p:sp>
        <p:nvSpPr>
          <p:cNvPr id="4" name="PlaceHolder 3"/>
          <p:cNvSpPr>
            <a:spLocks noGrp="1"/>
          </p:cNvSpPr>
          <p:nvPr>
            <p:ph type="sldNum" idx="42"/>
          </p:nvPr>
        </p:nvSpPr>
        <p:spPr>
          <a:xfrm>
            <a:off x="8610480" y="6356520"/>
            <a:ext cx="2740320" cy="362160"/>
          </a:xfrm>
          <a:prstGeom prst="rect">
            <a:avLst/>
          </a:prstGeom>
          <a:noFill/>
          <a:ln w="0">
            <a:noFill/>
          </a:ln>
        </p:spPr>
        <p:txBody>
          <a:bodyPr lIns="91440" tIns="45720" rIns="91440" bIns="45720" anchor="ctr">
            <a:noAutofit/>
          </a:bodyPr>
          <a:lstStyle>
            <a:defPPr>
              <a:defRPr lang="zh-CN"/>
            </a:defPPr>
            <a:lvl1pPr marL="0" indent="0" algn="r" defTabSz="914400" rtl="0" eaLnBrk="1" latinLnBrk="0" hangingPunct="1">
              <a:lnSpc>
                <a:spcPct val="100000"/>
              </a:lnSpc>
              <a:buNone/>
              <a:tabLst>
                <a:tab pos="0" algn="l"/>
              </a:tabLst>
              <a:defRPr lang="en-US" sz="1200" b="0" strike="noStrike" kern="1200" spc="-1">
                <a:solidFill>
                  <a:schemeClr val="dk1"/>
                </a:solidFill>
                <a:latin typeface="等线"/>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A352DB-E5FD-4DC0-B395-4DF96D2835FC}" type="slidenum">
              <a:rPr lang="en-US" altLang="zh-CN" smtClean="0"/>
              <a:pPr/>
              <a:t>17</a:t>
            </a:fld>
            <a:endParaRPr dirty="0"/>
          </a:p>
        </p:txBody>
      </p:sp>
      <p:pic>
        <p:nvPicPr>
          <p:cNvPr id="4098" name="Picture 2" descr="Comment Image">
            <a:extLst>
              <a:ext uri="{FF2B5EF4-FFF2-40B4-BE49-F238E27FC236}">
                <a16:creationId xmlns:a16="http://schemas.microsoft.com/office/drawing/2014/main" id="{695A1182-6427-3230-328F-2E7C452EF41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6710" y="3124292"/>
            <a:ext cx="335093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A473FBA-69CF-ECD1-56C1-E04FE284B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858" y="1676399"/>
            <a:ext cx="2809142" cy="374552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0B97923-526D-269D-90C9-C5011E864209}"/>
              </a:ext>
            </a:extLst>
          </p:cNvPr>
          <p:cNvSpPr txBox="1"/>
          <p:nvPr/>
        </p:nvSpPr>
        <p:spPr>
          <a:xfrm>
            <a:off x="3721449" y="5083451"/>
            <a:ext cx="193995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地址：</a:t>
            </a:r>
            <a:r>
              <a:rPr lang="en-US" altLang="zh-CN" dirty="0">
                <a:solidFill>
                  <a:schemeClr val="bg1"/>
                </a:solidFill>
                <a:latin typeface="微软雅黑" panose="020B0503020204020204" pitchFamily="34" charset="-122"/>
                <a:ea typeface="微软雅黑" panose="020B0503020204020204" pitchFamily="34" charset="-122"/>
              </a:rPr>
              <a:t>FFFFD7F0</a:t>
            </a:r>
          </a:p>
        </p:txBody>
      </p:sp>
      <p:sp>
        <p:nvSpPr>
          <p:cNvPr id="7" name="对话气泡: 椭圆形 6">
            <a:extLst>
              <a:ext uri="{FF2B5EF4-FFF2-40B4-BE49-F238E27FC236}">
                <a16:creationId xmlns:a16="http://schemas.microsoft.com/office/drawing/2014/main" id="{48AFB630-F19F-E4F8-3935-FE185B078236}"/>
              </a:ext>
            </a:extLst>
          </p:cNvPr>
          <p:cNvSpPr/>
          <p:nvPr/>
        </p:nvSpPr>
        <p:spPr>
          <a:xfrm flipH="1">
            <a:off x="8056334" y="2885881"/>
            <a:ext cx="3489320" cy="1227115"/>
          </a:xfrm>
          <a:prstGeom prst="wedgeEllipseCallout">
            <a:avLst>
              <a:gd name="adj1" fmla="val 64257"/>
              <a:gd name="adj2" fmla="val 110084"/>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声明：</a:t>
            </a:r>
            <a:endParaRPr lang="en-US" altLang="zh-CN" dirty="0">
              <a:solidFill>
                <a:schemeClr val="tx1"/>
              </a:solidFill>
            </a:endParaRPr>
          </a:p>
          <a:p>
            <a:pPr algn="ctr"/>
            <a:r>
              <a:rPr lang="en-US" altLang="zh-CN" dirty="0">
                <a:solidFill>
                  <a:schemeClr val="tx1"/>
                </a:solidFill>
              </a:rPr>
              <a:t>Char *</a:t>
            </a:r>
            <a:r>
              <a:rPr lang="en-US" altLang="zh-CN" dirty="0" err="1">
                <a:solidFill>
                  <a:schemeClr val="tx1"/>
                </a:solidFill>
              </a:rPr>
              <a:t>Ptr</a:t>
            </a:r>
            <a:r>
              <a:rPr lang="en-US" altLang="zh-CN" dirty="0">
                <a:solidFill>
                  <a:schemeClr val="tx1"/>
                </a:solidFill>
              </a:rPr>
              <a:t>=name;</a:t>
            </a:r>
            <a:endParaRPr lang="zh-CN" altLang="en-US" dirty="0">
              <a:solidFill>
                <a:schemeClr val="tx1"/>
              </a:solidFill>
            </a:endParaRPr>
          </a:p>
        </p:txBody>
      </p:sp>
      <p:sp>
        <p:nvSpPr>
          <p:cNvPr id="9" name="文本框 8">
            <a:extLst>
              <a:ext uri="{FF2B5EF4-FFF2-40B4-BE49-F238E27FC236}">
                <a16:creationId xmlns:a16="http://schemas.microsoft.com/office/drawing/2014/main" id="{ECA3BD35-6741-FE9E-D53B-5A245AB66814}"/>
              </a:ext>
            </a:extLst>
          </p:cNvPr>
          <p:cNvSpPr txBox="1"/>
          <p:nvPr/>
        </p:nvSpPr>
        <p:spPr>
          <a:xfrm>
            <a:off x="4254449" y="2112387"/>
            <a:ext cx="873957" cy="646331"/>
          </a:xfrm>
          <a:prstGeom prst="rect">
            <a:avLst/>
          </a:prstGeom>
          <a:noFill/>
        </p:spPr>
        <p:txBody>
          <a:bodyPr wrap="none" rtlCol="0">
            <a:spAutoFit/>
          </a:bodyPr>
          <a:lstStyle/>
          <a:p>
            <a:r>
              <a:rPr lang="zh-CN" altLang="en-US" dirty="0"/>
              <a:t>值：</a:t>
            </a:r>
            <a:endParaRPr lang="en-US" altLang="zh-CN" dirty="0"/>
          </a:p>
          <a:p>
            <a:r>
              <a:rPr lang="zh-CN" altLang="en-US" dirty="0"/>
              <a:t>“</a:t>
            </a:r>
            <a:r>
              <a:rPr lang="en-US" altLang="zh-CN" dirty="0"/>
              <a:t>Kitty</a:t>
            </a:r>
            <a:r>
              <a:rPr lang="zh-CN" altLang="en-US" dirty="0"/>
              <a:t>”</a:t>
            </a:r>
          </a:p>
        </p:txBody>
      </p:sp>
      <p:sp>
        <p:nvSpPr>
          <p:cNvPr id="10" name="标注: 线形 9">
            <a:extLst>
              <a:ext uri="{FF2B5EF4-FFF2-40B4-BE49-F238E27FC236}">
                <a16:creationId xmlns:a16="http://schemas.microsoft.com/office/drawing/2014/main" id="{2F07DB4E-432C-5E10-8772-2325D3C412F8}"/>
              </a:ext>
            </a:extLst>
          </p:cNvPr>
          <p:cNvSpPr/>
          <p:nvPr/>
        </p:nvSpPr>
        <p:spPr>
          <a:xfrm>
            <a:off x="2614246" y="4231203"/>
            <a:ext cx="1519843" cy="651265"/>
          </a:xfrm>
          <a:prstGeom prst="borderCallout1">
            <a:avLst>
              <a:gd name="adj1" fmla="val 49818"/>
              <a:gd name="adj2" fmla="val 99403"/>
              <a:gd name="adj3" fmla="val 13572"/>
              <a:gd name="adj4" fmla="val 139401"/>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名：</a:t>
            </a:r>
            <a:r>
              <a:rPr lang="en-US" altLang="zh-CN" dirty="0"/>
              <a:t>name</a:t>
            </a:r>
            <a:endParaRPr lang="zh-CN" altLang="en-US" dirty="0"/>
          </a:p>
        </p:txBody>
      </p:sp>
      <p:sp>
        <p:nvSpPr>
          <p:cNvPr id="11" name="文本框 10">
            <a:extLst>
              <a:ext uri="{FF2B5EF4-FFF2-40B4-BE49-F238E27FC236}">
                <a16:creationId xmlns:a16="http://schemas.microsoft.com/office/drawing/2014/main" id="{3C203765-2BCF-8993-FDA1-ED01E221BD36}"/>
              </a:ext>
            </a:extLst>
          </p:cNvPr>
          <p:cNvSpPr txBox="1"/>
          <p:nvPr/>
        </p:nvSpPr>
        <p:spPr>
          <a:xfrm>
            <a:off x="7407896" y="6336360"/>
            <a:ext cx="194636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地址：</a:t>
            </a:r>
            <a:r>
              <a:rPr lang="en-US" altLang="zh-CN" dirty="0">
                <a:latin typeface="微软雅黑" panose="020B0503020204020204" pitchFamily="34" charset="-122"/>
                <a:ea typeface="微软雅黑" panose="020B0503020204020204" pitchFamily="34" charset="-122"/>
              </a:rPr>
              <a:t>7363482E</a:t>
            </a:r>
          </a:p>
        </p:txBody>
      </p:sp>
      <p:sp>
        <p:nvSpPr>
          <p:cNvPr id="12" name="文本框 11">
            <a:extLst>
              <a:ext uri="{FF2B5EF4-FFF2-40B4-BE49-F238E27FC236}">
                <a16:creationId xmlns:a16="http://schemas.microsoft.com/office/drawing/2014/main" id="{2ED17B87-5533-C390-AF22-44C52C2005C5}"/>
              </a:ext>
            </a:extLst>
          </p:cNvPr>
          <p:cNvSpPr txBox="1"/>
          <p:nvPr/>
        </p:nvSpPr>
        <p:spPr>
          <a:xfrm>
            <a:off x="7633674" y="5987188"/>
            <a:ext cx="1883267" cy="369332"/>
          </a:xfrm>
          <a:prstGeom prst="rect">
            <a:avLst/>
          </a:prstGeom>
          <a:noFill/>
        </p:spPr>
        <p:txBody>
          <a:bodyPr wrap="square" rtlCol="0">
            <a:spAutoFit/>
          </a:bodyPr>
          <a:lstStyle/>
          <a:p>
            <a:r>
              <a:rPr lang="zh-CN" altLang="en-US" dirty="0"/>
              <a:t>值：</a:t>
            </a:r>
            <a:r>
              <a:rPr lang="en-US" altLang="zh-CN" dirty="0"/>
              <a:t>FFFFD7F0</a:t>
            </a:r>
            <a:endParaRPr lang="zh-CN" altLang="en-US" dirty="0"/>
          </a:p>
        </p:txBody>
      </p:sp>
      <p:sp>
        <p:nvSpPr>
          <p:cNvPr id="13" name="标注: 线形 12">
            <a:extLst>
              <a:ext uri="{FF2B5EF4-FFF2-40B4-BE49-F238E27FC236}">
                <a16:creationId xmlns:a16="http://schemas.microsoft.com/office/drawing/2014/main" id="{F4AE6192-A6E4-ED77-ECF6-160D5100CCD1}"/>
              </a:ext>
            </a:extLst>
          </p:cNvPr>
          <p:cNvSpPr/>
          <p:nvPr/>
        </p:nvSpPr>
        <p:spPr>
          <a:xfrm>
            <a:off x="9240529" y="4602347"/>
            <a:ext cx="1519843" cy="651265"/>
          </a:xfrm>
          <a:prstGeom prst="borderCallout1">
            <a:avLst>
              <a:gd name="adj1" fmla="val 49818"/>
              <a:gd name="adj2" fmla="val 673"/>
              <a:gd name="adj3" fmla="val 171076"/>
              <a:gd name="adj4" fmla="val -91614"/>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名：</a:t>
            </a:r>
            <a:r>
              <a:rPr lang="en-US" altLang="zh-CN" dirty="0" err="1"/>
              <a:t>Ptr</a:t>
            </a:r>
            <a:endParaRPr lang="zh-CN" altLang="en-US" dirty="0"/>
          </a:p>
        </p:txBody>
      </p:sp>
      <p:sp>
        <p:nvSpPr>
          <p:cNvPr id="14" name="对话气泡: 椭圆形 13">
            <a:extLst>
              <a:ext uri="{FF2B5EF4-FFF2-40B4-BE49-F238E27FC236}">
                <a16:creationId xmlns:a16="http://schemas.microsoft.com/office/drawing/2014/main" id="{92C6A443-371A-30D3-7FDE-72D24D351756}"/>
              </a:ext>
            </a:extLst>
          </p:cNvPr>
          <p:cNvSpPr/>
          <p:nvPr/>
        </p:nvSpPr>
        <p:spPr>
          <a:xfrm flipH="1">
            <a:off x="797169" y="2725434"/>
            <a:ext cx="3489320" cy="1227115"/>
          </a:xfrm>
          <a:prstGeom prst="wedgeEllipseCallout">
            <a:avLst>
              <a:gd name="adj1" fmla="val -56691"/>
              <a:gd name="adj2" fmla="val 3174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声明：</a:t>
            </a:r>
            <a:endParaRPr lang="en-US" altLang="zh-CN" dirty="0">
              <a:solidFill>
                <a:schemeClr val="tx1"/>
              </a:solidFill>
            </a:endParaRPr>
          </a:p>
          <a:p>
            <a:pPr algn="ctr"/>
            <a:r>
              <a:rPr lang="en-US" altLang="zh-CN" dirty="0">
                <a:solidFill>
                  <a:schemeClr val="tx1"/>
                </a:solidFill>
              </a:rPr>
              <a:t>Char name[10]=“Kitty”;</a:t>
            </a:r>
            <a:endParaRPr lang="zh-CN" altLang="en-US" dirty="0">
              <a:solidFill>
                <a:schemeClr val="tx1"/>
              </a:solidFill>
            </a:endParaRPr>
          </a:p>
        </p:txBody>
      </p:sp>
      <p:cxnSp>
        <p:nvCxnSpPr>
          <p:cNvPr id="16" name="连接符: 曲线 15">
            <a:extLst>
              <a:ext uri="{FF2B5EF4-FFF2-40B4-BE49-F238E27FC236}">
                <a16:creationId xmlns:a16="http://schemas.microsoft.com/office/drawing/2014/main" id="{FBAD962F-8E2C-065C-1EBD-B1E8D460E1BF}"/>
              </a:ext>
            </a:extLst>
          </p:cNvPr>
          <p:cNvCxnSpPr>
            <a:cxnSpLocks/>
            <a:stCxn id="10" idx="1"/>
            <a:endCxn id="5" idx="2"/>
          </p:cNvCxnSpPr>
          <p:nvPr/>
        </p:nvCxnSpPr>
        <p:spPr>
          <a:xfrm rot="16200000" flipH="1">
            <a:off x="3747640" y="4508995"/>
            <a:ext cx="570315" cy="1317259"/>
          </a:xfrm>
          <a:prstGeom prst="curvedConnector3">
            <a:avLst>
              <a:gd name="adj1" fmla="val 14933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530D3FE7-541F-A4D9-B2D2-C5BFBB5378E0}"/>
              </a:ext>
            </a:extLst>
          </p:cNvPr>
          <p:cNvCxnSpPr>
            <a:cxnSpLocks/>
            <a:stCxn id="13" idx="1"/>
            <a:endCxn id="11" idx="3"/>
          </p:cNvCxnSpPr>
          <p:nvPr/>
        </p:nvCxnSpPr>
        <p:spPr>
          <a:xfrm rot="5400000">
            <a:off x="9043650" y="5564225"/>
            <a:ext cx="1267414" cy="64618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82554FF2-147C-BEF3-47BE-D23909226571}"/>
              </a:ext>
            </a:extLst>
          </p:cNvPr>
          <p:cNvCxnSpPr>
            <a:cxnSpLocks/>
          </p:cNvCxnSpPr>
          <p:nvPr/>
        </p:nvCxnSpPr>
        <p:spPr>
          <a:xfrm rot="16200000" flipH="1">
            <a:off x="5354420" y="4942824"/>
            <a:ext cx="1565665" cy="8847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794DDB20-1DA2-157D-C117-882B663E0FFF}"/>
              </a:ext>
            </a:extLst>
          </p:cNvPr>
          <p:cNvCxnSpPr>
            <a:cxnSpLocks/>
            <a:endCxn id="9" idx="3"/>
          </p:cNvCxnSpPr>
          <p:nvPr/>
        </p:nvCxnSpPr>
        <p:spPr>
          <a:xfrm rot="16200000" flipV="1">
            <a:off x="4002624" y="3561336"/>
            <a:ext cx="2818059" cy="5664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D8A91D1-1FFD-0E3A-C860-431B5D27628C}"/>
              </a:ext>
            </a:extLst>
          </p:cNvPr>
          <p:cNvSpPr txBox="1"/>
          <p:nvPr/>
        </p:nvSpPr>
        <p:spPr>
          <a:xfrm>
            <a:off x="5298175" y="3115010"/>
            <a:ext cx="461665" cy="1015663"/>
          </a:xfrm>
          <a:prstGeom prst="rect">
            <a:avLst/>
          </a:prstGeom>
          <a:noFill/>
        </p:spPr>
        <p:txBody>
          <a:bodyPr vert="eaVert" wrap="none" rtlCol="0">
            <a:spAutoFit/>
          </a:bodyPr>
          <a:lstStyle/>
          <a:p>
            <a:r>
              <a:rPr lang="zh-CN" altLang="en-US" b="1" dirty="0">
                <a:solidFill>
                  <a:schemeClr val="bg1"/>
                </a:solidFill>
              </a:rPr>
              <a:t>读取得到</a:t>
            </a:r>
          </a:p>
        </p:txBody>
      </p:sp>
      <p:cxnSp>
        <p:nvCxnSpPr>
          <p:cNvPr id="33" name="连接符: 肘形 32">
            <a:extLst>
              <a:ext uri="{FF2B5EF4-FFF2-40B4-BE49-F238E27FC236}">
                <a16:creationId xmlns:a16="http://schemas.microsoft.com/office/drawing/2014/main" id="{91143C36-1582-EB7D-A617-51AB03FD0D71}"/>
              </a:ext>
            </a:extLst>
          </p:cNvPr>
          <p:cNvCxnSpPr>
            <a:cxnSpLocks/>
            <a:stCxn id="11" idx="1"/>
            <a:endCxn id="12" idx="1"/>
          </p:cNvCxnSpPr>
          <p:nvPr/>
        </p:nvCxnSpPr>
        <p:spPr>
          <a:xfrm rot="10800000" flipH="1">
            <a:off x="7407896" y="6171854"/>
            <a:ext cx="225778" cy="349172"/>
          </a:xfrm>
          <a:prstGeom prst="bentConnector3">
            <a:avLst>
              <a:gd name="adj1" fmla="val -14798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文本框 39">
            <a:extLst>
              <a:ext uri="{FF2B5EF4-FFF2-40B4-BE49-F238E27FC236}">
                <a16:creationId xmlns:a16="http://schemas.microsoft.com/office/drawing/2014/main" id="{5342218D-2849-EE3C-4E1B-E70BB1050D50}"/>
              </a:ext>
            </a:extLst>
          </p:cNvPr>
          <p:cNvSpPr txBox="1"/>
          <p:nvPr/>
        </p:nvSpPr>
        <p:spPr>
          <a:xfrm>
            <a:off x="6568078" y="5828528"/>
            <a:ext cx="461665" cy="1015663"/>
          </a:xfrm>
          <a:prstGeom prst="rect">
            <a:avLst/>
          </a:prstGeom>
          <a:noFill/>
        </p:spPr>
        <p:txBody>
          <a:bodyPr vert="eaVert" wrap="none" rtlCol="0">
            <a:spAutoFit/>
          </a:bodyPr>
          <a:lstStyle/>
          <a:p>
            <a:r>
              <a:rPr lang="zh-CN" altLang="en-US" b="1" dirty="0"/>
              <a:t>读取得到</a:t>
            </a:r>
          </a:p>
        </p:txBody>
      </p:sp>
      <p:cxnSp>
        <p:nvCxnSpPr>
          <p:cNvPr id="42" name="连接符: 肘形 41">
            <a:extLst>
              <a:ext uri="{FF2B5EF4-FFF2-40B4-BE49-F238E27FC236}">
                <a16:creationId xmlns:a16="http://schemas.microsoft.com/office/drawing/2014/main" id="{645EC3E1-25CD-D07E-5329-9A838B6705F7}"/>
              </a:ext>
            </a:extLst>
          </p:cNvPr>
          <p:cNvCxnSpPr>
            <a:cxnSpLocks/>
            <a:stCxn id="13" idx="3"/>
            <a:endCxn id="9" idx="0"/>
          </p:cNvCxnSpPr>
          <p:nvPr/>
        </p:nvCxnSpPr>
        <p:spPr>
          <a:xfrm rot="16200000" flipV="1">
            <a:off x="6100960" y="702855"/>
            <a:ext cx="2489960" cy="5309023"/>
          </a:xfrm>
          <a:prstGeom prst="bentConnector3">
            <a:avLst>
              <a:gd name="adj1" fmla="val 13272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文本框 56">
            <a:extLst>
              <a:ext uri="{FF2B5EF4-FFF2-40B4-BE49-F238E27FC236}">
                <a16:creationId xmlns:a16="http://schemas.microsoft.com/office/drawing/2014/main" id="{EFAEFB91-C615-D5CC-6BBB-C7F2CBBFDAF0}"/>
              </a:ext>
            </a:extLst>
          </p:cNvPr>
          <p:cNvSpPr txBox="1"/>
          <p:nvPr/>
        </p:nvSpPr>
        <p:spPr>
          <a:xfrm>
            <a:off x="9579691" y="1704209"/>
            <a:ext cx="461665" cy="1246495"/>
          </a:xfrm>
          <a:prstGeom prst="rect">
            <a:avLst/>
          </a:prstGeom>
          <a:noFill/>
        </p:spPr>
        <p:txBody>
          <a:bodyPr vert="eaVert" wrap="none" rtlCol="0">
            <a:spAutoFit/>
          </a:bodyPr>
          <a:lstStyle/>
          <a:p>
            <a:r>
              <a:rPr lang="zh-CN" altLang="en-US" b="1" dirty="0">
                <a:solidFill>
                  <a:srgbClr val="FF0000"/>
                </a:solidFill>
                <a:highlight>
                  <a:srgbClr val="FFFF00"/>
                </a:highlight>
              </a:rPr>
              <a:t>解引用</a:t>
            </a:r>
            <a:r>
              <a:rPr lang="zh-CN" altLang="en-US" b="1" dirty="0"/>
              <a:t>得到</a:t>
            </a:r>
          </a:p>
        </p:txBody>
      </p:sp>
      <p:sp>
        <p:nvSpPr>
          <p:cNvPr id="2" name="矩形 1">
            <a:extLst>
              <a:ext uri="{FF2B5EF4-FFF2-40B4-BE49-F238E27FC236}">
                <a16:creationId xmlns:a16="http://schemas.microsoft.com/office/drawing/2014/main" id="{A394113D-E582-EC3D-A965-F7E7AB97CCF4}"/>
              </a:ext>
            </a:extLst>
          </p:cNvPr>
          <p:cNvSpPr/>
          <p:nvPr/>
        </p:nvSpPr>
        <p:spPr>
          <a:xfrm>
            <a:off x="6684989" y="1844318"/>
            <a:ext cx="2251692" cy="91440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r>
              <a:rPr lang="en-US" altLang="zh-CN" b="1" dirty="0">
                <a:solidFill>
                  <a:schemeClr val="tx1"/>
                </a:solidFill>
              </a:rPr>
              <a:t>*</a:t>
            </a:r>
            <a:r>
              <a:rPr lang="en-US" altLang="zh-CN" dirty="0" err="1">
                <a:solidFill>
                  <a:schemeClr val="tx1"/>
                </a:solidFill>
              </a:rPr>
              <a:t>Ptr</a:t>
            </a:r>
            <a:r>
              <a:rPr lang="en-US" altLang="zh-CN" dirty="0">
                <a:solidFill>
                  <a:schemeClr val="tx1"/>
                </a:solidFill>
              </a:rPr>
              <a:t>) == ‘K’ </a:t>
            </a:r>
            <a:r>
              <a:rPr lang="zh-CN" altLang="en-US" dirty="0">
                <a:solidFill>
                  <a:schemeClr val="tx1"/>
                </a:solidFill>
              </a:rPr>
              <a:t>？</a:t>
            </a:r>
            <a:endParaRPr lang="en-US" altLang="zh-CN" dirty="0">
              <a:solidFill>
                <a:schemeClr val="tx1"/>
              </a:solidFill>
            </a:endParaRPr>
          </a:p>
          <a:p>
            <a:pPr algn="ctr"/>
            <a:r>
              <a:rPr lang="en-US" altLang="zh-CN" dirty="0">
                <a:solidFill>
                  <a:schemeClr val="tx1"/>
                </a:solidFill>
              </a:rPr>
              <a:t>or</a:t>
            </a:r>
          </a:p>
          <a:p>
            <a:pPr algn="ctr"/>
            <a:r>
              <a:rPr lang="en-US" altLang="zh-CN" dirty="0">
                <a:solidFill>
                  <a:schemeClr val="tx1"/>
                </a:solidFill>
              </a:rPr>
              <a:t>(</a:t>
            </a:r>
            <a:r>
              <a:rPr lang="en-US" altLang="zh-CN" b="1" dirty="0">
                <a:solidFill>
                  <a:schemeClr val="tx1"/>
                </a:solidFill>
              </a:rPr>
              <a:t>*</a:t>
            </a:r>
            <a:r>
              <a:rPr lang="en-US" altLang="zh-CN" dirty="0" err="1">
                <a:solidFill>
                  <a:schemeClr val="tx1"/>
                </a:solidFill>
              </a:rPr>
              <a:t>Ptr</a:t>
            </a:r>
            <a:r>
              <a:rPr lang="en-US" altLang="zh-CN" dirty="0">
                <a:solidFill>
                  <a:schemeClr val="tx1"/>
                </a:solidFill>
              </a:rPr>
              <a:t>) == “Kitty”</a:t>
            </a:r>
            <a:r>
              <a:rPr lang="zh-CN" altLang="en-US" dirty="0">
                <a:solidFill>
                  <a:schemeClr val="tx1"/>
                </a:solidFill>
              </a:rPr>
              <a:t>？</a:t>
            </a:r>
          </a:p>
        </p:txBody>
      </p:sp>
      <p:sp>
        <p:nvSpPr>
          <p:cNvPr id="3" name="箭头: 左 2">
            <a:extLst>
              <a:ext uri="{FF2B5EF4-FFF2-40B4-BE49-F238E27FC236}">
                <a16:creationId xmlns:a16="http://schemas.microsoft.com/office/drawing/2014/main" id="{FECCCDCA-EB48-432F-9B63-5F75E06C2A35}"/>
              </a:ext>
            </a:extLst>
          </p:cNvPr>
          <p:cNvSpPr/>
          <p:nvPr/>
        </p:nvSpPr>
        <p:spPr>
          <a:xfrm>
            <a:off x="8916633" y="2059259"/>
            <a:ext cx="614111" cy="413767"/>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31AC9F3-AEAE-6D1D-AB45-C480273471D2}"/>
              </a:ext>
            </a:extLst>
          </p:cNvPr>
          <p:cNvSpPr txBox="1"/>
          <p:nvPr/>
        </p:nvSpPr>
        <p:spPr>
          <a:xfrm>
            <a:off x="5800854" y="1704209"/>
            <a:ext cx="1452642" cy="1200329"/>
          </a:xfrm>
          <a:prstGeom prst="rect">
            <a:avLst/>
          </a:prstGeom>
          <a:noFill/>
        </p:spPr>
        <p:txBody>
          <a:bodyPr wrap="none" rtlCol="0">
            <a:spAutoFit/>
          </a:bodyPr>
          <a:lstStyle/>
          <a:p>
            <a:r>
              <a:rPr lang="zh-CN" altLang="en-US" sz="7200" dirty="0"/>
              <a:t>🤔</a:t>
            </a:r>
          </a:p>
        </p:txBody>
      </p:sp>
    </p:spTree>
    <p:extLst>
      <p:ext uri="{BB962C8B-B14F-4D97-AF65-F5344CB8AC3E}">
        <p14:creationId xmlns:p14="http://schemas.microsoft.com/office/powerpoint/2010/main" val="3806814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BF32D-EB3D-9307-6EEA-08D42C31C643}"/>
              </a:ext>
            </a:extLst>
          </p:cNvPr>
          <p:cNvSpPr>
            <a:spLocks noGrp="1"/>
          </p:cNvSpPr>
          <p:nvPr>
            <p:ph type="title"/>
          </p:nvPr>
        </p:nvSpPr>
        <p:spPr/>
        <p:txBody>
          <a:bodyPr/>
          <a:lstStyle/>
          <a:p>
            <a:r>
              <a:rPr lang="zh-CN" altLang="en-US" dirty="0"/>
              <a:t>知识祛魅</a:t>
            </a:r>
            <a:r>
              <a:rPr lang="en-US" altLang="zh-CN" dirty="0"/>
              <a:t>——</a:t>
            </a:r>
            <a:r>
              <a:rPr lang="en-US" altLang="zh-CN" dirty="0" err="1"/>
              <a:t>printf</a:t>
            </a:r>
            <a:endParaRPr lang="zh-CN" altLang="en-US" dirty="0"/>
          </a:p>
        </p:txBody>
      </p:sp>
      <p:pic>
        <p:nvPicPr>
          <p:cNvPr id="3078" name="Picture 6" descr="Nerd Nerd Cat GIF">
            <a:extLst>
              <a:ext uri="{FF2B5EF4-FFF2-40B4-BE49-F238E27FC236}">
                <a16:creationId xmlns:a16="http://schemas.microsoft.com/office/drawing/2014/main" id="{5C34DAC3-0A61-DC2F-2CCB-AD8AB7E32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112" y="2921169"/>
            <a:ext cx="3840652" cy="24366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808FBC1-4D2C-8659-0C90-D46DEF61B1DA}"/>
              </a:ext>
            </a:extLst>
          </p:cNvPr>
          <p:cNvSpPr txBox="1"/>
          <p:nvPr/>
        </p:nvSpPr>
        <p:spPr>
          <a:xfrm>
            <a:off x="414066" y="2598003"/>
            <a:ext cx="7622246"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输出</a:t>
            </a:r>
            <a:r>
              <a:rPr lang="en-US" altLang="zh-CN" sz="3200" dirty="0"/>
              <a:t>int</a:t>
            </a:r>
            <a:r>
              <a:rPr lang="zh-CN" altLang="en-US" sz="3200" dirty="0"/>
              <a:t>、</a:t>
            </a:r>
            <a:r>
              <a:rPr lang="en-US" altLang="zh-CN" sz="3200" dirty="0"/>
              <a:t>float</a:t>
            </a:r>
            <a:r>
              <a:rPr lang="zh-CN" altLang="en-US" sz="3200" dirty="0"/>
              <a:t>、</a:t>
            </a:r>
            <a:r>
              <a:rPr lang="en-US" altLang="zh-CN" sz="3200" dirty="0"/>
              <a:t>char</a:t>
            </a:r>
            <a:r>
              <a:rPr lang="zh-CN" altLang="en-US" sz="3200" dirty="0"/>
              <a:t>等类型时传入的参数是什么含义，输出</a:t>
            </a:r>
            <a:r>
              <a:rPr lang="en-US" altLang="zh-CN" sz="3200" dirty="0"/>
              <a:t>string</a:t>
            </a:r>
            <a:r>
              <a:rPr lang="zh-CN" altLang="en-US" sz="3200" dirty="0"/>
              <a:t>时传入的参数又是什么含义？</a:t>
            </a:r>
            <a:endParaRPr lang="en-US" altLang="zh-CN" sz="3200" dirty="0"/>
          </a:p>
          <a:p>
            <a:pPr marL="457200" indent="-457200">
              <a:buFont typeface="Arial" panose="020B0604020202020204" pitchFamily="34" charset="0"/>
              <a:buChar char="•"/>
            </a:pPr>
            <a:r>
              <a:rPr lang="zh-CN" altLang="en-US" sz="3200" dirty="0"/>
              <a:t>尝试运行</a:t>
            </a:r>
            <a:r>
              <a:rPr lang="en-US" altLang="zh-CN" sz="3200" dirty="0" err="1"/>
              <a:t>printf</a:t>
            </a:r>
            <a:r>
              <a:rPr lang="en-US" altLang="zh-CN" sz="3200" dirty="0"/>
              <a:t>(“%d,%f,%c”,0x41,0x41,0x41);</a:t>
            </a:r>
          </a:p>
          <a:p>
            <a:pPr marL="457200" indent="-457200">
              <a:buFont typeface="Arial" panose="020B0604020202020204" pitchFamily="34" charset="0"/>
              <a:buChar char="•"/>
            </a:pPr>
            <a:r>
              <a:rPr lang="zh-CN" altLang="en-US" sz="3200" dirty="0"/>
              <a:t>尝试运行</a:t>
            </a:r>
            <a:r>
              <a:rPr lang="en-US" altLang="zh-CN" sz="3200" dirty="0"/>
              <a:t>                                               int x=0x00434241;printf(“%</a:t>
            </a:r>
            <a:r>
              <a:rPr lang="en-US" altLang="zh-CN" sz="3200" dirty="0" err="1"/>
              <a:t>s”,&amp;x</a:t>
            </a:r>
            <a:r>
              <a:rPr lang="en-US" altLang="zh-CN" sz="3200" dirty="0"/>
              <a:t>);</a:t>
            </a:r>
            <a:endParaRPr lang="zh-CN" altLang="en-US" sz="3200" dirty="0"/>
          </a:p>
        </p:txBody>
      </p:sp>
    </p:spTree>
    <p:extLst>
      <p:ext uri="{BB962C8B-B14F-4D97-AF65-F5344CB8AC3E}">
        <p14:creationId xmlns:p14="http://schemas.microsoft.com/office/powerpoint/2010/main" val="4104434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BF32D-EB3D-9307-6EEA-08D42C31C643}"/>
              </a:ext>
            </a:extLst>
          </p:cNvPr>
          <p:cNvSpPr>
            <a:spLocks noGrp="1"/>
          </p:cNvSpPr>
          <p:nvPr>
            <p:ph type="title"/>
          </p:nvPr>
        </p:nvSpPr>
        <p:spPr/>
        <p:txBody>
          <a:bodyPr/>
          <a:lstStyle/>
          <a:p>
            <a:r>
              <a:rPr lang="zh-CN" altLang="en-US" dirty="0"/>
              <a:t>知识祛魅</a:t>
            </a:r>
            <a:r>
              <a:rPr lang="en-US" altLang="zh-CN" dirty="0"/>
              <a:t>——</a:t>
            </a:r>
            <a:r>
              <a:rPr lang="zh-CN" altLang="en-US" dirty="0"/>
              <a:t>字符串</a:t>
            </a:r>
          </a:p>
        </p:txBody>
      </p:sp>
      <p:pic>
        <p:nvPicPr>
          <p:cNvPr id="1028" name="Picture 4" descr="ASCILL Values | csolve">
            <a:extLst>
              <a:ext uri="{FF2B5EF4-FFF2-40B4-BE49-F238E27FC236}">
                <a16:creationId xmlns:a16="http://schemas.microsoft.com/office/drawing/2014/main" id="{FEACCF0D-F6AD-334C-9A36-FA015FCFB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760" y="1933736"/>
            <a:ext cx="5372100" cy="4352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T 邦幫忙::一起幫忙解決難題，拯救IT 人的一天">
            <a:extLst>
              <a:ext uri="{FF2B5EF4-FFF2-40B4-BE49-F238E27FC236}">
                <a16:creationId xmlns:a16="http://schemas.microsoft.com/office/drawing/2014/main" id="{2695FB7E-0AD2-5A64-F144-3E19F19ABE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850"/>
          <a:stretch/>
        </p:blipFill>
        <p:spPr bwMode="auto">
          <a:xfrm>
            <a:off x="1404686" y="2350780"/>
            <a:ext cx="3157689" cy="351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28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zh-CN" sz="4400" b="0" strike="noStrike" spc="-1" dirty="0">
                <a:solidFill>
                  <a:schemeClr val="dk1"/>
                </a:solidFill>
                <a:latin typeface="等线 Light"/>
              </a:rPr>
              <a:t>为何需要指针</a:t>
            </a:r>
            <a:endParaRPr lang="en-US" sz="4400" b="0" strike="noStrike" spc="-1" dirty="0">
              <a:solidFill>
                <a:srgbClr val="000000"/>
              </a:solidFill>
              <a:latin typeface="Arial"/>
            </a:endParaRPr>
          </a:p>
        </p:txBody>
      </p:sp>
      <p:sp>
        <p:nvSpPr>
          <p:cNvPr id="1546" name="PlaceHolder 2"/>
          <p:cNvSpPr>
            <a:spLocks noGrp="1"/>
          </p:cNvSpPr>
          <p:nvPr>
            <p:ph/>
          </p:nvPr>
        </p:nvSpPr>
        <p:spPr>
          <a:xfrm>
            <a:off x="838080" y="1825560"/>
            <a:ext cx="4199400" cy="4348440"/>
          </a:xfrm>
          <a:prstGeom prst="rect">
            <a:avLst/>
          </a:prstGeom>
          <a:noFill/>
          <a:ln w="0">
            <a:noFill/>
          </a:ln>
        </p:spPr>
        <p:txBody>
          <a:bodyPr lIns="91440" tIns="45720" rIns="91440" bIns="45720" anchor="t">
            <a:noAutofit/>
          </a:bodyPr>
          <a:lstStyle/>
          <a:p>
            <a:pPr marL="228600" indent="0" defTabSz="914400">
              <a:lnSpc>
                <a:spcPct val="90000"/>
              </a:lnSpc>
              <a:spcBef>
                <a:spcPts val="1001"/>
              </a:spcBef>
              <a:buNone/>
              <a:tabLst>
                <a:tab pos="0" algn="l"/>
              </a:tabLst>
            </a:pPr>
            <a:r>
              <a:rPr lang="zh-CN" sz="2800" b="0" strike="noStrike" spc="-1" dirty="0">
                <a:solidFill>
                  <a:schemeClr val="dk1"/>
                </a:solidFill>
                <a:latin typeface="等线"/>
              </a:rPr>
              <a:t>众所周知，</a:t>
            </a:r>
            <a:r>
              <a:rPr lang="en-US" sz="2800" b="0" strike="noStrike" spc="-1" dirty="0">
                <a:solidFill>
                  <a:schemeClr val="dk1"/>
                </a:solidFill>
                <a:latin typeface="等线"/>
              </a:rPr>
              <a:t>C++</a:t>
            </a:r>
            <a:r>
              <a:rPr lang="zh-CN" sz="2800" b="0" strike="noStrike" spc="-1" dirty="0">
                <a:solidFill>
                  <a:schemeClr val="dk1"/>
                </a:solidFill>
                <a:latin typeface="等线"/>
              </a:rPr>
              <a:t>头文件</a:t>
            </a:r>
            <a:r>
              <a:rPr lang="en-US" sz="2800" b="0" strike="noStrike" spc="-1" dirty="0">
                <a:solidFill>
                  <a:schemeClr val="dk1"/>
                </a:solidFill>
                <a:latin typeface="等线"/>
              </a:rPr>
              <a:t>&lt;algorithm&gt;</a:t>
            </a:r>
            <a:r>
              <a:rPr lang="zh-CN" sz="2800" b="0" strike="noStrike" spc="-1" dirty="0">
                <a:solidFill>
                  <a:schemeClr val="dk1"/>
                </a:solidFill>
                <a:latin typeface="等线"/>
              </a:rPr>
              <a:t>中有个名为</a:t>
            </a:r>
            <a:r>
              <a:rPr lang="en-US" sz="2800" b="0" strike="noStrike" spc="-1" dirty="0">
                <a:solidFill>
                  <a:schemeClr val="dk1"/>
                </a:solidFill>
                <a:latin typeface="等线"/>
              </a:rPr>
              <a:t>swap</a:t>
            </a:r>
            <a:r>
              <a:rPr lang="zh-CN" sz="2800" b="0" strike="noStrike" spc="-1" dirty="0">
                <a:solidFill>
                  <a:schemeClr val="dk1"/>
                </a:solidFill>
                <a:latin typeface="等线"/>
              </a:rPr>
              <a:t>的函数，可以方便的交换两个变量的值。</a:t>
            </a:r>
            <a:endParaRPr lang="en-US" sz="2800" b="0" strike="noStrike" spc="-1" dirty="0">
              <a:solidFill>
                <a:srgbClr val="000000"/>
              </a:solidFill>
              <a:latin typeface="Arial"/>
            </a:endParaRPr>
          </a:p>
          <a:p>
            <a:pPr marL="228600" indent="0" defTabSz="914400">
              <a:lnSpc>
                <a:spcPct val="90000"/>
              </a:lnSpc>
              <a:spcBef>
                <a:spcPts val="1001"/>
              </a:spcBef>
              <a:buNone/>
              <a:tabLst>
                <a:tab pos="0" algn="l"/>
              </a:tabLst>
            </a:pPr>
            <a:r>
              <a:rPr lang="zh-CN" sz="2800" b="0" strike="noStrike" spc="-1" dirty="0">
                <a:solidFill>
                  <a:schemeClr val="dk1"/>
                </a:solidFill>
                <a:latin typeface="等线"/>
              </a:rPr>
              <a:t>很可惜，在</a:t>
            </a:r>
            <a:r>
              <a:rPr lang="en-US" sz="2800" b="0" strike="noStrike" spc="-1" dirty="0">
                <a:solidFill>
                  <a:schemeClr val="dk1"/>
                </a:solidFill>
                <a:latin typeface="等线"/>
              </a:rPr>
              <a:t>C</a:t>
            </a:r>
            <a:r>
              <a:rPr lang="zh-CN" sz="2800" b="0" strike="noStrike" spc="-1" dirty="0">
                <a:solidFill>
                  <a:schemeClr val="dk1"/>
                </a:solidFill>
                <a:latin typeface="等线"/>
              </a:rPr>
              <a:t>中并没有这么方便的标准库函数。</a:t>
            </a:r>
            <a:endParaRPr lang="en-US" sz="2800" b="0" strike="noStrike" spc="-1" dirty="0">
              <a:solidFill>
                <a:srgbClr val="000000"/>
              </a:solidFill>
              <a:latin typeface="Arial"/>
            </a:endParaRPr>
          </a:p>
          <a:p>
            <a:pPr marL="228600" indent="0" defTabSz="914400">
              <a:lnSpc>
                <a:spcPct val="90000"/>
              </a:lnSpc>
              <a:spcBef>
                <a:spcPts val="1001"/>
              </a:spcBef>
              <a:buNone/>
              <a:tabLst>
                <a:tab pos="0" algn="l"/>
              </a:tabLst>
            </a:pPr>
            <a:r>
              <a:rPr lang="zh-CN" sz="2800" b="0" strike="noStrike" spc="-1" dirty="0">
                <a:solidFill>
                  <a:schemeClr val="dk1"/>
                </a:solidFill>
                <a:latin typeface="等线"/>
              </a:rPr>
              <a:t>作为</a:t>
            </a:r>
            <a:r>
              <a:rPr lang="en-US" sz="2800" b="0" strike="noStrike" spc="-1" dirty="0">
                <a:solidFill>
                  <a:schemeClr val="dk1"/>
                </a:solidFill>
                <a:latin typeface="等线"/>
              </a:rPr>
              <a:t>C</a:t>
            </a:r>
            <a:r>
              <a:rPr lang="zh-CN" sz="2800" b="0" strike="noStrike" spc="-1" dirty="0">
                <a:solidFill>
                  <a:schemeClr val="dk1"/>
                </a:solidFill>
                <a:latin typeface="等线"/>
              </a:rPr>
              <a:t>语言初学者的小</a:t>
            </a:r>
            <a:r>
              <a:rPr lang="en-US" sz="2800" b="0" strike="noStrike" spc="-1" dirty="0">
                <a:solidFill>
                  <a:schemeClr val="dk1"/>
                </a:solidFill>
                <a:latin typeface="等线"/>
              </a:rPr>
              <a:t>P</a:t>
            </a:r>
            <a:r>
              <a:rPr lang="zh-CN" sz="2800" b="0" strike="noStrike" spc="-1" dirty="0">
                <a:solidFill>
                  <a:schemeClr val="dk1"/>
                </a:solidFill>
                <a:latin typeface="等线"/>
              </a:rPr>
              <a:t>写下了如下一段代码。</a:t>
            </a:r>
            <a:endParaRPr lang="en-US" sz="2800" b="0" strike="noStrike" spc="-1" dirty="0">
              <a:solidFill>
                <a:srgbClr val="000000"/>
              </a:solidFill>
              <a:latin typeface="Arial"/>
            </a:endParaRPr>
          </a:p>
          <a:p>
            <a:pPr marL="228600" indent="0" defTabSz="914400">
              <a:lnSpc>
                <a:spcPct val="90000"/>
              </a:lnSpc>
              <a:spcBef>
                <a:spcPts val="1001"/>
              </a:spcBef>
              <a:buNone/>
              <a:tabLst>
                <a:tab pos="0" algn="l"/>
              </a:tabLst>
            </a:pPr>
            <a:endParaRPr lang="en-US" sz="2800" b="0" strike="noStrike" spc="-1" dirty="0">
              <a:solidFill>
                <a:srgbClr val="000000"/>
              </a:solidFill>
              <a:latin typeface="Arial"/>
            </a:endParaRPr>
          </a:p>
        </p:txBody>
      </p:sp>
      <p:sp>
        <p:nvSpPr>
          <p:cNvPr id="1547" name="矩形 1546"/>
          <p:cNvSpPr/>
          <p:nvPr/>
        </p:nvSpPr>
        <p:spPr>
          <a:xfrm>
            <a:off x="6067080" y="3324600"/>
            <a:ext cx="178200" cy="27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000" b="0" strike="noStrike" spc="-1">
              <a:solidFill>
                <a:srgbClr val="000000"/>
              </a:solidFill>
              <a:latin typeface="Arial"/>
            </a:endParaRPr>
          </a:p>
        </p:txBody>
      </p:sp>
      <p:sp>
        <p:nvSpPr>
          <p:cNvPr id="1548" name="矩形 1547"/>
          <p:cNvSpPr/>
          <p:nvPr/>
        </p:nvSpPr>
        <p:spPr>
          <a:xfrm>
            <a:off x="6067080" y="3345120"/>
            <a:ext cx="178200" cy="23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000" b="0" strike="noStrike" spc="-1">
              <a:solidFill>
                <a:srgbClr val="000000"/>
              </a:solidFill>
              <a:latin typeface="Arial"/>
            </a:endParaRPr>
          </a:p>
        </p:txBody>
      </p:sp>
      <p:sp>
        <p:nvSpPr>
          <p:cNvPr id="4" name="PlaceHolder 3"/>
          <p:cNvSpPr>
            <a:spLocks noGrp="1"/>
          </p:cNvSpPr>
          <p:nvPr>
            <p:ph type="sldNum" idx="9"/>
          </p:nvPr>
        </p:nvSpPr>
        <p:spPr/>
        <p:txBody>
          <a:bodyPr/>
          <a:lstStyle/>
          <a:p>
            <a:fld id="{E1517AF6-77F5-4B28-AC9C-74879B4AEB77}" type="slidenum">
              <a:t>2</a:t>
            </a:fld>
            <a:endParaRPr/>
          </a:p>
        </p:txBody>
      </p:sp>
      <p:sp>
        <p:nvSpPr>
          <p:cNvPr id="6" name="文本框 5">
            <a:extLst>
              <a:ext uri="{FF2B5EF4-FFF2-40B4-BE49-F238E27FC236}">
                <a16:creationId xmlns:a16="http://schemas.microsoft.com/office/drawing/2014/main" id="{EFF531D4-23C5-7620-704A-A264D745A76B}"/>
              </a:ext>
            </a:extLst>
          </p:cNvPr>
          <p:cNvSpPr txBox="1"/>
          <p:nvPr/>
        </p:nvSpPr>
        <p:spPr>
          <a:xfrm>
            <a:off x="5037480" y="1830795"/>
            <a:ext cx="6557137" cy="4093428"/>
          </a:xfrm>
          <a:prstGeom prst="rect">
            <a:avLst/>
          </a:prstGeom>
          <a:solidFill>
            <a:schemeClr val="bg1"/>
          </a:solidFill>
        </p:spPr>
        <p:txBody>
          <a:bodyPr wrap="square">
            <a:spAutoFit/>
          </a:bodyPr>
          <a:lstStyle/>
          <a:p>
            <a:r>
              <a:rPr lang="en-US" altLang="zh-CN" sz="2000" b="0" dirty="0">
                <a:solidFill>
                  <a:srgbClr val="0000FF"/>
                </a:solidFill>
                <a:effectLst/>
                <a:latin typeface="Consolas" panose="020B0609020204030204" pitchFamily="49" charset="0"/>
              </a:rPr>
              <a:t>void</a:t>
            </a:r>
            <a:r>
              <a:rPr lang="en-US" altLang="zh-CN" sz="2000" b="0" dirty="0">
                <a:solidFill>
                  <a:srgbClr val="000000"/>
                </a:solidFill>
                <a:effectLst/>
                <a:latin typeface="Consolas" panose="020B0609020204030204" pitchFamily="49" charset="0"/>
              </a:rPr>
              <a:t> </a:t>
            </a:r>
            <a:r>
              <a:rPr lang="en-US" altLang="zh-CN" sz="2000" b="0" dirty="0">
                <a:solidFill>
                  <a:srgbClr val="795E26"/>
                </a:solidFill>
                <a:effectLst/>
                <a:latin typeface="Consolas" panose="020B0609020204030204" pitchFamily="49" charset="0"/>
              </a:rPr>
              <a:t>swap</a:t>
            </a:r>
            <a:r>
              <a:rPr lang="en-US" altLang="zh-CN" sz="2000" b="0" dirty="0">
                <a:solidFill>
                  <a:srgbClr val="000000"/>
                </a:solidFill>
                <a:effectLst/>
                <a:latin typeface="Consolas" panose="020B0609020204030204" pitchFamily="49" charset="0"/>
              </a:rPr>
              <a:t>(</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a:t>
            </a:r>
            <a:r>
              <a:rPr lang="en-US" altLang="zh-CN" sz="2000" b="0" dirty="0">
                <a:solidFill>
                  <a:srgbClr val="001080"/>
                </a:solidFill>
                <a:effectLst/>
                <a:latin typeface="Consolas" panose="020B0609020204030204" pitchFamily="49" charset="0"/>
              </a:rPr>
              <a:t>a</a:t>
            </a:r>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a:t>
            </a:r>
            <a:r>
              <a:rPr lang="en-US" altLang="zh-CN" sz="2000" b="0" dirty="0">
                <a:solidFill>
                  <a:srgbClr val="001080"/>
                </a:solidFill>
                <a:effectLst/>
                <a:latin typeface="Consolas" panose="020B0609020204030204" pitchFamily="49" charset="0"/>
              </a:rPr>
              <a:t>b</a:t>
            </a:r>
            <a:r>
              <a:rPr lang="en-US" altLang="zh-CN" sz="2000" b="0" dirty="0">
                <a:solidFill>
                  <a:srgbClr val="000000"/>
                </a:solidFill>
                <a:effectLst/>
                <a:latin typeface="Consolas" panose="020B0609020204030204" pitchFamily="49" charset="0"/>
              </a:rPr>
              <a:t>) {</a:t>
            </a:r>
          </a:p>
          <a:p>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tmp</a:t>
            </a:r>
            <a:r>
              <a:rPr lang="en-US" altLang="zh-CN" sz="2000" b="0" dirty="0">
                <a:solidFill>
                  <a:srgbClr val="000000"/>
                </a:solidFill>
                <a:effectLst/>
                <a:latin typeface="Consolas" panose="020B0609020204030204" pitchFamily="49" charset="0"/>
              </a:rPr>
              <a:t> = a;</a:t>
            </a:r>
          </a:p>
          <a:p>
            <a:r>
              <a:rPr lang="en-US" altLang="zh-CN" sz="2000" b="0" dirty="0">
                <a:solidFill>
                  <a:srgbClr val="000000"/>
                </a:solidFill>
                <a:effectLst/>
                <a:latin typeface="Consolas" panose="020B0609020204030204" pitchFamily="49" charset="0"/>
              </a:rPr>
              <a:t>    a = b;</a:t>
            </a:r>
          </a:p>
          <a:p>
            <a:r>
              <a:rPr lang="en-US" altLang="zh-CN" sz="2000" b="0" dirty="0">
                <a:solidFill>
                  <a:srgbClr val="000000"/>
                </a:solidFill>
                <a:effectLst/>
                <a:latin typeface="Consolas" panose="020B0609020204030204" pitchFamily="49" charset="0"/>
              </a:rPr>
              <a:t>    b = </a:t>
            </a:r>
            <a:r>
              <a:rPr lang="en-US" altLang="zh-CN" sz="2000" b="0" dirty="0" err="1">
                <a:solidFill>
                  <a:srgbClr val="000000"/>
                </a:solidFill>
                <a:effectLst/>
                <a:latin typeface="Consolas" panose="020B0609020204030204" pitchFamily="49" charset="0"/>
              </a:rPr>
              <a:t>tmp</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a:t>
            </a:r>
            <a:r>
              <a:rPr lang="en-US" altLang="zh-CN" sz="2000" b="0" dirty="0">
                <a:solidFill>
                  <a:srgbClr val="AF00DB"/>
                </a:solidFill>
                <a:effectLst/>
                <a:latin typeface="Consolas" panose="020B0609020204030204" pitchFamily="49" charset="0"/>
              </a:rPr>
              <a:t>return</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a:t>
            </a:r>
          </a:p>
          <a:p>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a:t>
            </a:r>
            <a:r>
              <a:rPr lang="en-US" altLang="zh-CN" sz="2000" b="0" dirty="0">
                <a:solidFill>
                  <a:srgbClr val="795E26"/>
                </a:solidFill>
                <a:effectLst/>
                <a:latin typeface="Consolas" panose="020B0609020204030204" pitchFamily="49" charset="0"/>
              </a:rPr>
              <a:t>main</a:t>
            </a:r>
            <a:r>
              <a:rPr lang="en-US" altLang="zh-CN" sz="2000" b="0" dirty="0">
                <a:solidFill>
                  <a:srgbClr val="000000"/>
                </a:solidFill>
                <a:effectLst/>
                <a:latin typeface="Consolas" panose="020B0609020204030204" pitchFamily="49" charset="0"/>
              </a:rPr>
              <a:t>() {</a:t>
            </a:r>
          </a:p>
          <a:p>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x = </a:t>
            </a:r>
            <a:r>
              <a:rPr lang="en-US" altLang="zh-CN" sz="2000" b="0" dirty="0">
                <a:solidFill>
                  <a:srgbClr val="098658"/>
                </a:solidFill>
                <a:effectLst/>
                <a:latin typeface="Consolas" panose="020B0609020204030204" pitchFamily="49" charset="0"/>
              </a:rPr>
              <a:t>114</a:t>
            </a:r>
            <a:r>
              <a:rPr lang="en-US" altLang="zh-CN" sz="2000" b="0" dirty="0">
                <a:solidFill>
                  <a:srgbClr val="000000"/>
                </a:solidFill>
                <a:effectLst/>
                <a:latin typeface="Consolas" panose="020B0609020204030204" pitchFamily="49" charset="0"/>
              </a:rPr>
              <a:t>, y = </a:t>
            </a:r>
            <a:r>
              <a:rPr lang="en-US" altLang="zh-CN" sz="2000" b="0" dirty="0">
                <a:solidFill>
                  <a:srgbClr val="098658"/>
                </a:solidFill>
                <a:effectLst/>
                <a:latin typeface="Consolas" panose="020B0609020204030204" pitchFamily="49" charset="0"/>
              </a:rPr>
              <a:t>514</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a:t>
            </a:r>
            <a:r>
              <a:rPr lang="en-US" altLang="zh-CN" sz="2000" b="0" dirty="0" err="1">
                <a:solidFill>
                  <a:srgbClr val="795E26"/>
                </a:solidFill>
                <a:effectLst/>
                <a:latin typeface="Consolas" panose="020B0609020204030204" pitchFamily="49" charset="0"/>
              </a:rPr>
              <a:t>printf</a:t>
            </a:r>
            <a:r>
              <a:rPr lang="en-US" altLang="zh-CN" sz="2000" b="0" dirty="0">
                <a:solidFill>
                  <a:srgbClr val="000000"/>
                </a:solidFill>
                <a:effectLst/>
                <a:latin typeface="Consolas" panose="020B0609020204030204" pitchFamily="49" charset="0"/>
              </a:rPr>
              <a:t>(</a:t>
            </a:r>
            <a:r>
              <a:rPr lang="en-US" altLang="zh-CN" sz="2000" b="0" dirty="0">
                <a:solidFill>
                  <a:srgbClr val="A31515"/>
                </a:solidFill>
                <a:effectLst/>
                <a:latin typeface="Consolas" panose="020B0609020204030204" pitchFamily="49" charset="0"/>
              </a:rPr>
              <a:t>"Before swap: x=%</a:t>
            </a:r>
            <a:r>
              <a:rPr lang="en-US" altLang="zh-CN" sz="2000" b="0" dirty="0" err="1">
                <a:solidFill>
                  <a:srgbClr val="A31515"/>
                </a:solidFill>
                <a:effectLst/>
                <a:latin typeface="Consolas" panose="020B0609020204030204" pitchFamily="49" charset="0"/>
              </a:rPr>
              <a:t>d,y</a:t>
            </a:r>
            <a:r>
              <a:rPr lang="en-US" altLang="zh-CN" sz="2000" b="0" dirty="0">
                <a:solidFill>
                  <a:srgbClr val="A31515"/>
                </a:solidFill>
                <a:effectLst/>
                <a:latin typeface="Consolas" panose="020B0609020204030204" pitchFamily="49" charset="0"/>
              </a:rPr>
              <a:t>=%d</a:t>
            </a:r>
            <a:r>
              <a:rPr lang="en-US" altLang="zh-CN" sz="2000" b="0" dirty="0">
                <a:solidFill>
                  <a:srgbClr val="EE0000"/>
                </a:solidFill>
                <a:effectLst/>
                <a:latin typeface="Consolas" panose="020B0609020204030204" pitchFamily="49" charset="0"/>
              </a:rPr>
              <a:t>\n</a:t>
            </a:r>
            <a:r>
              <a:rPr lang="en-US" altLang="zh-CN" sz="2000" b="0" dirty="0">
                <a:solidFill>
                  <a:srgbClr val="A31515"/>
                </a:solidFill>
                <a:effectLst/>
                <a:latin typeface="Consolas" panose="020B0609020204030204" pitchFamily="49" charset="0"/>
              </a:rPr>
              <a:t>"</a:t>
            </a:r>
            <a:r>
              <a:rPr lang="en-US" altLang="zh-CN" sz="2000" b="0" dirty="0">
                <a:solidFill>
                  <a:srgbClr val="000000"/>
                </a:solidFill>
                <a:effectLst/>
                <a:latin typeface="Consolas" panose="020B0609020204030204" pitchFamily="49" charset="0"/>
              </a:rPr>
              <a:t>, x, y);</a:t>
            </a:r>
          </a:p>
          <a:p>
            <a:r>
              <a:rPr lang="en-US" altLang="zh-CN" sz="2000" b="0" dirty="0">
                <a:solidFill>
                  <a:srgbClr val="000000"/>
                </a:solidFill>
                <a:effectLst/>
                <a:latin typeface="Consolas" panose="020B0609020204030204" pitchFamily="49" charset="0"/>
              </a:rPr>
              <a:t>    </a:t>
            </a:r>
            <a:r>
              <a:rPr lang="en-US" altLang="zh-CN" sz="2000" b="0" dirty="0">
                <a:solidFill>
                  <a:srgbClr val="795E26"/>
                </a:solidFill>
                <a:effectLst/>
                <a:latin typeface="Consolas" panose="020B0609020204030204" pitchFamily="49" charset="0"/>
              </a:rPr>
              <a:t>swap</a:t>
            </a:r>
            <a:r>
              <a:rPr lang="en-US" altLang="zh-CN" sz="2000" b="0" dirty="0">
                <a:solidFill>
                  <a:srgbClr val="000000"/>
                </a:solidFill>
                <a:effectLst/>
                <a:latin typeface="Consolas" panose="020B0609020204030204" pitchFamily="49" charset="0"/>
              </a:rPr>
              <a:t>(x, y);</a:t>
            </a:r>
          </a:p>
          <a:p>
            <a:r>
              <a:rPr lang="en-US" altLang="zh-CN" sz="2000" b="0" dirty="0">
                <a:solidFill>
                  <a:srgbClr val="000000"/>
                </a:solidFill>
                <a:effectLst/>
                <a:latin typeface="Consolas" panose="020B0609020204030204" pitchFamily="49" charset="0"/>
              </a:rPr>
              <a:t>    </a:t>
            </a:r>
            <a:r>
              <a:rPr lang="en-US" altLang="zh-CN" sz="2000" b="0" dirty="0" err="1">
                <a:solidFill>
                  <a:srgbClr val="795E26"/>
                </a:solidFill>
                <a:effectLst/>
                <a:latin typeface="Consolas" panose="020B0609020204030204" pitchFamily="49" charset="0"/>
              </a:rPr>
              <a:t>printf</a:t>
            </a:r>
            <a:r>
              <a:rPr lang="en-US" altLang="zh-CN" sz="2000" b="0" dirty="0">
                <a:solidFill>
                  <a:srgbClr val="000000"/>
                </a:solidFill>
                <a:effectLst/>
                <a:latin typeface="Consolas" panose="020B0609020204030204" pitchFamily="49" charset="0"/>
              </a:rPr>
              <a:t>(</a:t>
            </a:r>
            <a:r>
              <a:rPr lang="en-US" altLang="zh-CN" sz="2000" b="0" dirty="0">
                <a:solidFill>
                  <a:srgbClr val="A31515"/>
                </a:solidFill>
                <a:effectLst/>
                <a:latin typeface="Consolas" panose="020B0609020204030204" pitchFamily="49" charset="0"/>
              </a:rPr>
              <a:t>"After swap: x=%</a:t>
            </a:r>
            <a:r>
              <a:rPr lang="en-US" altLang="zh-CN" sz="2000" b="0" dirty="0" err="1">
                <a:solidFill>
                  <a:srgbClr val="A31515"/>
                </a:solidFill>
                <a:effectLst/>
                <a:latin typeface="Consolas" panose="020B0609020204030204" pitchFamily="49" charset="0"/>
              </a:rPr>
              <a:t>d,y</a:t>
            </a:r>
            <a:r>
              <a:rPr lang="en-US" altLang="zh-CN" sz="2000" b="0" dirty="0">
                <a:solidFill>
                  <a:srgbClr val="A31515"/>
                </a:solidFill>
                <a:effectLst/>
                <a:latin typeface="Consolas" panose="020B0609020204030204" pitchFamily="49" charset="0"/>
              </a:rPr>
              <a:t>=%d</a:t>
            </a:r>
            <a:r>
              <a:rPr lang="en-US" altLang="zh-CN" sz="2000" b="0" dirty="0">
                <a:solidFill>
                  <a:srgbClr val="EE0000"/>
                </a:solidFill>
                <a:effectLst/>
                <a:latin typeface="Consolas" panose="020B0609020204030204" pitchFamily="49" charset="0"/>
              </a:rPr>
              <a:t>\n</a:t>
            </a:r>
            <a:r>
              <a:rPr lang="en-US" altLang="zh-CN" sz="2000" b="0" dirty="0">
                <a:solidFill>
                  <a:srgbClr val="A31515"/>
                </a:solidFill>
                <a:effectLst/>
                <a:latin typeface="Consolas" panose="020B0609020204030204" pitchFamily="49" charset="0"/>
              </a:rPr>
              <a:t>"</a:t>
            </a:r>
            <a:r>
              <a:rPr lang="en-US" altLang="zh-CN" sz="2000" b="0" dirty="0">
                <a:solidFill>
                  <a:srgbClr val="000000"/>
                </a:solidFill>
                <a:effectLst/>
                <a:latin typeface="Consolas" panose="020B0609020204030204" pitchFamily="49" charset="0"/>
              </a:rPr>
              <a:t>, x, y);</a:t>
            </a:r>
          </a:p>
          <a:p>
            <a:r>
              <a:rPr lang="en-US" altLang="zh-CN" sz="2000" b="0" dirty="0">
                <a:solidFill>
                  <a:srgbClr val="000000"/>
                </a:solidFill>
                <a:effectLst/>
                <a:latin typeface="Consolas" panose="020B0609020204030204" pitchFamily="49" charset="0"/>
              </a:rPr>
              <a:t>    </a:t>
            </a:r>
            <a:r>
              <a:rPr lang="en-US" altLang="zh-CN" sz="2000" b="0" dirty="0">
                <a:solidFill>
                  <a:srgbClr val="AF00DB"/>
                </a:solidFill>
                <a:effectLst/>
                <a:latin typeface="Consolas" panose="020B0609020204030204" pitchFamily="49" charset="0"/>
              </a:rPr>
              <a:t>return</a:t>
            </a:r>
            <a:r>
              <a:rPr lang="en-US" altLang="zh-CN" sz="2000" b="0" dirty="0">
                <a:solidFill>
                  <a:srgbClr val="000000"/>
                </a:solidFill>
                <a:effectLst/>
                <a:latin typeface="Consolas" panose="020B0609020204030204" pitchFamily="49" charset="0"/>
              </a:rPr>
              <a:t> </a:t>
            </a:r>
            <a:r>
              <a:rPr lang="en-US" altLang="zh-CN" sz="2000" b="0" dirty="0">
                <a:solidFill>
                  <a:srgbClr val="098658"/>
                </a:solidFill>
                <a:effectLst/>
                <a:latin typeface="Consolas" panose="020B0609020204030204" pitchFamily="49" charset="0"/>
              </a:rPr>
              <a:t>0</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45F81-A55B-1732-8068-5353D28DB1D1}"/>
              </a:ext>
            </a:extLst>
          </p:cNvPr>
          <p:cNvSpPr>
            <a:spLocks noGrp="1"/>
          </p:cNvSpPr>
          <p:nvPr>
            <p:ph type="title"/>
          </p:nvPr>
        </p:nvSpPr>
        <p:spPr/>
        <p:txBody>
          <a:bodyPr/>
          <a:lstStyle/>
          <a:p>
            <a:r>
              <a:rPr lang="zh-CN" altLang="en-US" dirty="0"/>
              <a:t>知识祛魅</a:t>
            </a:r>
            <a:r>
              <a:rPr lang="en-US" altLang="zh-CN" dirty="0"/>
              <a:t>——</a:t>
            </a:r>
            <a:r>
              <a:rPr lang="zh-CN" altLang="en-US" dirty="0"/>
              <a:t>字符串</a:t>
            </a:r>
          </a:p>
        </p:txBody>
      </p:sp>
      <p:pic>
        <p:nvPicPr>
          <p:cNvPr id="5" name="内容占位符 4">
            <a:extLst>
              <a:ext uri="{FF2B5EF4-FFF2-40B4-BE49-F238E27FC236}">
                <a16:creationId xmlns:a16="http://schemas.microsoft.com/office/drawing/2014/main" id="{28D7ECBF-7BB9-66D6-7048-C2CBA8C34409}"/>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1158134" y="3429000"/>
            <a:ext cx="9875731" cy="2630045"/>
          </a:xfrm>
        </p:spPr>
      </p:pic>
      <p:sp>
        <p:nvSpPr>
          <p:cNvPr id="6" name="文本框 5">
            <a:extLst>
              <a:ext uri="{FF2B5EF4-FFF2-40B4-BE49-F238E27FC236}">
                <a16:creationId xmlns:a16="http://schemas.microsoft.com/office/drawing/2014/main" id="{11846BAD-D143-75FD-B76A-46026BA7E8A9}"/>
              </a:ext>
            </a:extLst>
          </p:cNvPr>
          <p:cNvSpPr txBox="1"/>
          <p:nvPr/>
        </p:nvSpPr>
        <p:spPr>
          <a:xfrm>
            <a:off x="1899978" y="1896791"/>
            <a:ext cx="8392041" cy="1077218"/>
          </a:xfrm>
          <a:prstGeom prst="rect">
            <a:avLst/>
          </a:prstGeom>
          <a:noFill/>
        </p:spPr>
        <p:txBody>
          <a:bodyPr wrap="none" rtlCol="0">
            <a:spAutoFit/>
          </a:bodyPr>
          <a:lstStyle/>
          <a:p>
            <a:pPr algn="ctr"/>
            <a:r>
              <a:rPr lang="zh-CN" altLang="en-US" sz="3200" dirty="0"/>
              <a:t>数据类型是一种抽象，表示对位值的解读方式</a:t>
            </a:r>
            <a:endParaRPr lang="en-US" altLang="zh-CN" sz="3200" dirty="0"/>
          </a:p>
          <a:p>
            <a:pPr algn="ctr"/>
            <a:r>
              <a:rPr lang="zh-CN" altLang="en-US" sz="3200" dirty="0"/>
              <a:t>一切数据皆位值</a:t>
            </a:r>
          </a:p>
        </p:txBody>
      </p:sp>
    </p:spTree>
    <p:extLst>
      <p:ext uri="{BB962C8B-B14F-4D97-AF65-F5344CB8AC3E}">
        <p14:creationId xmlns:p14="http://schemas.microsoft.com/office/powerpoint/2010/main" val="3638138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45F81-A55B-1732-8068-5353D28DB1D1}"/>
              </a:ext>
            </a:extLst>
          </p:cNvPr>
          <p:cNvSpPr>
            <a:spLocks noGrp="1"/>
          </p:cNvSpPr>
          <p:nvPr>
            <p:ph type="title"/>
          </p:nvPr>
        </p:nvSpPr>
        <p:spPr/>
        <p:txBody>
          <a:bodyPr/>
          <a:lstStyle/>
          <a:p>
            <a:r>
              <a:rPr lang="zh-CN" altLang="en-US" dirty="0"/>
              <a:t>知识祛魅</a:t>
            </a:r>
            <a:r>
              <a:rPr lang="en-US" altLang="zh-CN" dirty="0"/>
              <a:t>——</a:t>
            </a:r>
            <a:r>
              <a:rPr lang="zh-CN" altLang="en-US" dirty="0"/>
              <a:t>字符串</a:t>
            </a:r>
          </a:p>
        </p:txBody>
      </p:sp>
      <p:sp>
        <p:nvSpPr>
          <p:cNvPr id="6" name="文本框 5">
            <a:extLst>
              <a:ext uri="{FF2B5EF4-FFF2-40B4-BE49-F238E27FC236}">
                <a16:creationId xmlns:a16="http://schemas.microsoft.com/office/drawing/2014/main" id="{11846BAD-D143-75FD-B76A-46026BA7E8A9}"/>
              </a:ext>
            </a:extLst>
          </p:cNvPr>
          <p:cNvSpPr txBox="1"/>
          <p:nvPr/>
        </p:nvSpPr>
        <p:spPr>
          <a:xfrm>
            <a:off x="247435" y="1887166"/>
            <a:ext cx="11697130" cy="3697807"/>
          </a:xfrm>
          <a:prstGeom prst="rect">
            <a:avLst/>
          </a:prstGeom>
          <a:noFill/>
        </p:spPr>
        <p:txBody>
          <a:bodyPr wrap="square" rtlCol="0">
            <a:spAutoFit/>
          </a:bodyPr>
          <a:lstStyle/>
          <a:p>
            <a:pPr>
              <a:lnSpc>
                <a:spcPct val="150000"/>
              </a:lnSpc>
            </a:pPr>
            <a:r>
              <a:rPr lang="zh-CN" altLang="en-US" sz="3200" dirty="0"/>
              <a:t>思考题🤔</a:t>
            </a:r>
            <a:endParaRPr lang="en-US" altLang="zh-CN" sz="3200" dirty="0"/>
          </a:p>
          <a:p>
            <a:pPr marL="457200" indent="-457200">
              <a:lnSpc>
                <a:spcPct val="150000"/>
              </a:lnSpc>
              <a:buFont typeface="Arial" panose="020B0604020202020204" pitchFamily="34" charset="0"/>
              <a:buChar char="•"/>
            </a:pPr>
            <a:r>
              <a:rPr lang="zh-CN" altLang="en-US" sz="3200" dirty="0"/>
              <a:t>对于最大长度为</a:t>
            </a:r>
            <a:r>
              <a:rPr lang="en-US" altLang="zh-CN" sz="3200" dirty="0"/>
              <a:t>10</a:t>
            </a:r>
            <a:r>
              <a:rPr lang="zh-CN" altLang="en-US" sz="3200" dirty="0"/>
              <a:t>的字符串，需要至少多大的字符串数组</a:t>
            </a:r>
            <a:endParaRPr lang="en-US" altLang="zh-CN" sz="3200" dirty="0"/>
          </a:p>
          <a:p>
            <a:pPr marL="457200" indent="-457200">
              <a:lnSpc>
                <a:spcPct val="150000"/>
              </a:lnSpc>
              <a:buFont typeface="Arial" panose="020B0604020202020204" pitchFamily="34" charset="0"/>
              <a:buChar char="•"/>
            </a:pPr>
            <a:r>
              <a:rPr lang="zh-CN" altLang="en-US" sz="3200" dirty="0"/>
              <a:t>当你修改字符串时不慎将末位设为非零                                  再输出该字符串会发生什么</a:t>
            </a:r>
            <a:endParaRPr lang="en-US" altLang="zh-CN" sz="3200" dirty="0"/>
          </a:p>
          <a:p>
            <a:pPr marL="457200" indent="-457200">
              <a:lnSpc>
                <a:spcPct val="150000"/>
              </a:lnSpc>
              <a:buFont typeface="Arial" panose="020B0604020202020204" pitchFamily="34" charset="0"/>
              <a:buChar char="•"/>
            </a:pPr>
            <a:r>
              <a:rPr lang="zh-CN" altLang="en-US" sz="3200" dirty="0"/>
              <a:t>课后了解字符串的各种输入方式，了解如何安全地使用字符串</a:t>
            </a:r>
          </a:p>
        </p:txBody>
      </p:sp>
    </p:spTree>
    <p:extLst>
      <p:ext uri="{BB962C8B-B14F-4D97-AF65-F5344CB8AC3E}">
        <p14:creationId xmlns:p14="http://schemas.microsoft.com/office/powerpoint/2010/main" val="347078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loads of guns shooting (green screen)">
            <a:extLst>
              <a:ext uri="{FF2B5EF4-FFF2-40B4-BE49-F238E27FC236}">
                <a16:creationId xmlns:a16="http://schemas.microsoft.com/office/drawing/2014/main" id="{792A2FF9-DF54-7424-9B51-19B9FF85FFE2}"/>
              </a:ext>
            </a:extLst>
          </p:cNvPr>
          <p:cNvPicPr>
            <a:picLocks noChangeAspect="1" noChangeArrowheads="1"/>
          </p:cNvPicPr>
          <p:nvPr/>
        </p:nvPicPr>
        <p:blipFill>
          <a:blip r:embed="rId3" cstate="print">
            <a:clrChange>
              <a:clrFrom>
                <a:srgbClr val="34FD11"/>
              </a:clrFrom>
              <a:clrTo>
                <a:srgbClr val="34FD11">
                  <a:alpha val="0"/>
                </a:srgbClr>
              </a:clrTo>
            </a:clrChange>
            <a:extLst>
              <a:ext uri="{28A0092B-C50C-407E-A947-70E740481C1C}">
                <a14:useLocalDpi xmlns:a14="http://schemas.microsoft.com/office/drawing/2010/main" val="0"/>
              </a:ext>
            </a:extLst>
          </a:blip>
          <a:srcRect/>
          <a:stretch>
            <a:fillRect/>
          </a:stretch>
        </p:blipFill>
        <p:spPr bwMode="auto">
          <a:xfrm>
            <a:off x="8044818" y="1422383"/>
            <a:ext cx="3567319" cy="2006617"/>
          </a:xfrm>
          <a:prstGeom prst="rect">
            <a:avLst/>
          </a:prstGeom>
          <a:noFill/>
          <a:extLst>
            <a:ext uri="{909E8E84-426E-40DD-AFC4-6F175D3DCCD1}">
              <a14:hiddenFill xmlns:a14="http://schemas.microsoft.com/office/drawing/2010/main">
                <a:solidFill>
                  <a:srgbClr val="FFFFFF"/>
                </a:solidFill>
              </a14:hiddenFill>
            </a:ext>
          </a:extLst>
        </p:spPr>
      </p:pic>
      <p:sp>
        <p:nvSpPr>
          <p:cNvPr id="1582"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4400" b="0" strike="noStrike" spc="-1" dirty="0">
                <a:solidFill>
                  <a:srgbClr val="000000"/>
                </a:solidFill>
                <a:latin typeface="Arial"/>
              </a:rPr>
              <a:t>指针使用——解引用符</a:t>
            </a:r>
            <a:r>
              <a:rPr lang="en-US" sz="4400" b="0" strike="noStrike" spc="-1" dirty="0">
                <a:solidFill>
                  <a:srgbClr val="000000"/>
                </a:solidFill>
                <a:latin typeface="Arial"/>
              </a:rPr>
              <a:t>*</a:t>
            </a:r>
          </a:p>
        </p:txBody>
      </p:sp>
      <p:pic>
        <p:nvPicPr>
          <p:cNvPr id="1584" name="图片 1583"/>
          <p:cNvPicPr/>
          <p:nvPr/>
        </p:nvPicPr>
        <p:blipFill>
          <a:blip r:embed="rId4"/>
          <a:stretch/>
        </p:blipFill>
        <p:spPr>
          <a:xfrm>
            <a:off x="455181" y="1771437"/>
            <a:ext cx="7187122" cy="2763392"/>
          </a:xfrm>
          <a:prstGeom prst="rect">
            <a:avLst/>
          </a:prstGeom>
          <a:ln w="0">
            <a:noFill/>
          </a:ln>
        </p:spPr>
      </p:pic>
      <p:pic>
        <p:nvPicPr>
          <p:cNvPr id="1585" name="图片 1584"/>
          <p:cNvPicPr/>
          <p:nvPr/>
        </p:nvPicPr>
        <p:blipFill>
          <a:blip r:embed="rId5">
            <a:biLevel thresh="25000"/>
          </a:blip>
          <a:stretch/>
        </p:blipFill>
        <p:spPr>
          <a:xfrm>
            <a:off x="8753105" y="1814412"/>
            <a:ext cx="2241997" cy="971814"/>
          </a:xfrm>
          <a:prstGeom prst="rect">
            <a:avLst/>
          </a:prstGeom>
          <a:ln w="0">
            <a:noFill/>
          </a:ln>
        </p:spPr>
      </p:pic>
      <p:sp>
        <p:nvSpPr>
          <p:cNvPr id="4" name="PlaceHolder 3"/>
          <p:cNvSpPr>
            <a:spLocks noGrp="1"/>
          </p:cNvSpPr>
          <p:nvPr>
            <p:ph type="sldNum" idx="60"/>
          </p:nvPr>
        </p:nvSpPr>
        <p:spPr/>
        <p:txBody>
          <a:bodyPr/>
          <a:lstStyle/>
          <a:p>
            <a:fld id="{BB4A6CB8-F55F-4D23-B2A2-7A6955B6600D}" type="slidenum">
              <a:t>22</a:t>
            </a:fld>
            <a:endParaRPr/>
          </a:p>
        </p:txBody>
      </p:sp>
      <p:pic>
        <p:nvPicPr>
          <p:cNvPr id="2050" name="Picture 2">
            <a:extLst>
              <a:ext uri="{FF2B5EF4-FFF2-40B4-BE49-F238E27FC236}">
                <a16:creationId xmlns:a16="http://schemas.microsoft.com/office/drawing/2014/main" id="{F4AE274E-1FA7-A6A3-2B3D-74F7CE81F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0193" y="3722888"/>
            <a:ext cx="2356625" cy="23566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60745AC-1203-E4B4-0A9F-CF50521DB1EF}"/>
              </a:ext>
            </a:extLst>
          </p:cNvPr>
          <p:cNvPicPr>
            <a:picLocks noChangeAspect="1"/>
          </p:cNvPicPr>
          <p:nvPr/>
        </p:nvPicPr>
        <p:blipFill>
          <a:blip r:embed="rId7"/>
          <a:stretch>
            <a:fillRect/>
          </a:stretch>
        </p:blipFill>
        <p:spPr>
          <a:xfrm>
            <a:off x="4781296" y="4228593"/>
            <a:ext cx="2629407" cy="2629407"/>
          </a:xfrm>
          <a:prstGeom prst="rect">
            <a:avLst/>
          </a:prstGeom>
        </p:spPr>
      </p:pic>
      <p:sp>
        <p:nvSpPr>
          <p:cNvPr id="5" name="对话气泡: 圆角矩形 4">
            <a:extLst>
              <a:ext uri="{FF2B5EF4-FFF2-40B4-BE49-F238E27FC236}">
                <a16:creationId xmlns:a16="http://schemas.microsoft.com/office/drawing/2014/main" id="{E4A1F67B-7D49-499D-38F3-C3A54717A25E}"/>
              </a:ext>
            </a:extLst>
          </p:cNvPr>
          <p:cNvSpPr/>
          <p:nvPr/>
        </p:nvSpPr>
        <p:spPr>
          <a:xfrm>
            <a:off x="6463990" y="3544469"/>
            <a:ext cx="2356625" cy="1583473"/>
          </a:xfrm>
          <a:prstGeom prst="wedgeRoundRectCallout">
            <a:avLst>
              <a:gd name="adj1" fmla="val -34082"/>
              <a:gd name="adj2" fmla="val 79871"/>
              <a:gd name="adj3" fmla="val 1666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ln>
                  <a:solidFill>
                    <a:schemeClr val="tx1"/>
                  </a:solidFill>
                </a:ln>
                <a:solidFill>
                  <a:schemeClr val="tx1"/>
                </a:solidFill>
              </a:rPr>
              <a:t>这是怎么辉石呢</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 name="PlaceHolder 1"/>
          <p:cNvSpPr>
            <a:spLocks noGrp="1"/>
          </p:cNvSpPr>
          <p:nvPr>
            <p:ph type="title"/>
          </p:nvPr>
        </p:nvSpPr>
        <p:spPr>
          <a:xfrm>
            <a:off x="239400" y="446040"/>
            <a:ext cx="10512720" cy="66888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指针使用——指针赋值</a:t>
            </a:r>
            <a:endParaRPr lang="en-US" sz="4400" b="0" strike="noStrike" spc="-1">
              <a:solidFill>
                <a:srgbClr val="000000"/>
              </a:solidFill>
              <a:latin typeface="Arial"/>
            </a:endParaRPr>
          </a:p>
        </p:txBody>
      </p:sp>
      <p:pic>
        <p:nvPicPr>
          <p:cNvPr id="1588" name="图片 1587"/>
          <p:cNvPicPr/>
          <p:nvPr/>
        </p:nvPicPr>
        <p:blipFill>
          <a:blip r:embed="rId2"/>
          <a:stretch/>
        </p:blipFill>
        <p:spPr>
          <a:xfrm>
            <a:off x="506132" y="2001420"/>
            <a:ext cx="10512719" cy="3893858"/>
          </a:xfrm>
          <a:prstGeom prst="rect">
            <a:avLst/>
          </a:prstGeom>
          <a:ln w="0">
            <a:noFill/>
          </a:ln>
        </p:spPr>
      </p:pic>
      <p:sp>
        <p:nvSpPr>
          <p:cNvPr id="4" name="PlaceHolder 3"/>
          <p:cNvSpPr>
            <a:spLocks noGrp="1"/>
          </p:cNvSpPr>
          <p:nvPr>
            <p:ph type="sldNum" idx="63"/>
          </p:nvPr>
        </p:nvSpPr>
        <p:spPr/>
        <p:txBody>
          <a:bodyPr/>
          <a:lstStyle/>
          <a:p>
            <a:fld id="{56B3C9D8-0364-479F-84DF-6E40FFAA9613}" type="slidenum">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4400" b="0" strike="noStrike" spc="-1">
                <a:solidFill>
                  <a:srgbClr val="000000"/>
                </a:solidFill>
                <a:latin typeface="Arial"/>
              </a:rPr>
              <a:t>指针使用——指针的算数运算</a:t>
            </a:r>
            <a:endParaRPr lang="en-US" sz="4400" b="0" strike="noStrike" spc="-1">
              <a:solidFill>
                <a:srgbClr val="000000"/>
              </a:solidFill>
              <a:latin typeface="Arial"/>
            </a:endParaRPr>
          </a:p>
        </p:txBody>
      </p:sp>
      <p:pic>
        <p:nvPicPr>
          <p:cNvPr id="1592" name="图片 1591"/>
          <p:cNvPicPr/>
          <p:nvPr/>
        </p:nvPicPr>
        <p:blipFill>
          <a:blip r:embed="rId2"/>
          <a:stretch/>
        </p:blipFill>
        <p:spPr>
          <a:xfrm>
            <a:off x="180000" y="2160000"/>
            <a:ext cx="1977840" cy="523080"/>
          </a:xfrm>
          <a:prstGeom prst="rect">
            <a:avLst/>
          </a:prstGeom>
          <a:ln w="0">
            <a:noFill/>
          </a:ln>
        </p:spPr>
      </p:pic>
      <p:pic>
        <p:nvPicPr>
          <p:cNvPr id="1593" name="图片 1592"/>
          <p:cNvPicPr/>
          <p:nvPr/>
        </p:nvPicPr>
        <p:blipFill>
          <a:blip r:embed="rId3"/>
          <a:stretch/>
        </p:blipFill>
        <p:spPr>
          <a:xfrm>
            <a:off x="61560" y="2559600"/>
            <a:ext cx="12189600" cy="858240"/>
          </a:xfrm>
          <a:prstGeom prst="rect">
            <a:avLst/>
          </a:prstGeom>
          <a:ln w="0">
            <a:noFill/>
          </a:ln>
        </p:spPr>
      </p:pic>
      <p:pic>
        <p:nvPicPr>
          <p:cNvPr id="1594" name="图片 1593"/>
          <p:cNvPicPr/>
          <p:nvPr/>
        </p:nvPicPr>
        <p:blipFill>
          <a:blip r:embed="rId4"/>
          <a:stretch/>
        </p:blipFill>
        <p:spPr>
          <a:xfrm>
            <a:off x="166680" y="3470400"/>
            <a:ext cx="2891160" cy="487440"/>
          </a:xfrm>
          <a:prstGeom prst="rect">
            <a:avLst/>
          </a:prstGeom>
          <a:ln w="0">
            <a:noFill/>
          </a:ln>
        </p:spPr>
      </p:pic>
      <p:pic>
        <p:nvPicPr>
          <p:cNvPr id="1595" name="图片 1594"/>
          <p:cNvPicPr/>
          <p:nvPr/>
        </p:nvPicPr>
        <p:blipFill>
          <a:blip r:embed="rId5"/>
          <a:stretch/>
        </p:blipFill>
        <p:spPr>
          <a:xfrm>
            <a:off x="48240" y="3960000"/>
            <a:ext cx="12189600" cy="845640"/>
          </a:xfrm>
          <a:prstGeom prst="rect">
            <a:avLst/>
          </a:prstGeom>
          <a:ln w="0">
            <a:noFill/>
          </a:ln>
        </p:spPr>
      </p:pic>
      <p:sp>
        <p:nvSpPr>
          <p:cNvPr id="1596" name="矩形 1595"/>
          <p:cNvSpPr/>
          <p:nvPr/>
        </p:nvSpPr>
        <p:spPr>
          <a:xfrm>
            <a:off x="360000" y="5040000"/>
            <a:ext cx="11157840" cy="1257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CN" sz="2100" b="0" strike="noStrike" spc="-1">
                <a:solidFill>
                  <a:srgbClr val="000000"/>
                </a:solidFill>
                <a:latin typeface="Arial"/>
                <a:ea typeface="DejaVu Sans"/>
              </a:rPr>
              <a:t>若</a:t>
            </a:r>
            <a:r>
              <a:rPr lang="en-US" sz="2100" b="0" strike="noStrike" spc="-1">
                <a:solidFill>
                  <a:srgbClr val="000000"/>
                </a:solidFill>
                <a:latin typeface="Arial"/>
                <a:ea typeface="DejaVu Sans"/>
              </a:rPr>
              <a:t>p</a:t>
            </a:r>
            <a:r>
              <a:rPr lang="zh-CN" sz="2100" b="0" strike="noStrike" spc="-1">
                <a:solidFill>
                  <a:srgbClr val="000000"/>
                </a:solidFill>
                <a:latin typeface="Arial"/>
                <a:ea typeface="DejaVu Sans"/>
              </a:rPr>
              <a:t>的类型为</a:t>
            </a:r>
            <a:r>
              <a:rPr lang="en-US" sz="2100" b="0" strike="noStrike" spc="-1">
                <a:solidFill>
                  <a:srgbClr val="000000"/>
                </a:solidFill>
                <a:latin typeface="Arial"/>
                <a:ea typeface="DejaVu Sans"/>
              </a:rPr>
              <a:t>int**</a:t>
            </a:r>
            <a:r>
              <a:rPr lang="zh-CN" sz="2100" b="0" strike="noStrike" spc="-1">
                <a:solidFill>
                  <a:srgbClr val="000000"/>
                </a:solidFill>
                <a:latin typeface="Arial"/>
                <a:ea typeface="DejaVu Sans"/>
              </a:rPr>
              <a:t>，则</a:t>
            </a:r>
            <a:r>
              <a:rPr lang="en-US" sz="2100" b="0" strike="noStrike" spc="-1">
                <a:solidFill>
                  <a:srgbClr val="000000"/>
                </a:solidFill>
                <a:latin typeface="Arial"/>
                <a:ea typeface="DejaVu Sans"/>
              </a:rPr>
              <a:t>Type</a:t>
            </a:r>
            <a:r>
              <a:rPr lang="zh-CN" sz="2100" b="0" strike="noStrike" spc="-1">
                <a:solidFill>
                  <a:srgbClr val="000000"/>
                </a:solidFill>
                <a:latin typeface="Arial"/>
                <a:ea typeface="DejaVu Sans"/>
              </a:rPr>
              <a:t>为</a:t>
            </a:r>
            <a:r>
              <a:rPr lang="en-US" sz="2100" b="0" strike="noStrike" spc="-1">
                <a:solidFill>
                  <a:srgbClr val="000000"/>
                </a:solidFill>
                <a:latin typeface="Arial"/>
                <a:ea typeface="DejaVu Sans"/>
              </a:rPr>
              <a:t>int*</a:t>
            </a:r>
            <a:endParaRPr lang="en-US" sz="2100" b="0" strike="noStrike" spc="-1">
              <a:solidFill>
                <a:srgbClr val="000000"/>
              </a:solidFill>
              <a:latin typeface="Arial"/>
            </a:endParaRPr>
          </a:p>
          <a:p>
            <a:pPr>
              <a:lnSpc>
                <a:spcPct val="100000"/>
              </a:lnSpc>
            </a:pPr>
            <a:r>
              <a:rPr lang="zh-CN" sz="2200" b="0" strike="noStrike" spc="-1">
                <a:solidFill>
                  <a:srgbClr val="000000"/>
                </a:solidFill>
                <a:highlight>
                  <a:srgbClr val="FFFF00"/>
                </a:highlight>
                <a:latin typeface="Arial"/>
                <a:ea typeface="DejaVu Sans"/>
              </a:rPr>
              <a:t>此处类型转换仅助于理解，事实上</a:t>
            </a:r>
            <a:r>
              <a:rPr lang="en-US" sz="2200" b="0" strike="noStrike" spc="-1">
                <a:solidFill>
                  <a:srgbClr val="000000"/>
                </a:solidFill>
                <a:highlight>
                  <a:srgbClr val="FFFF00"/>
                </a:highlight>
                <a:latin typeface="Arial"/>
                <a:ea typeface="DejaVu Sans"/>
              </a:rPr>
              <a:t>unsigned</a:t>
            </a:r>
            <a:r>
              <a:rPr lang="zh-CN" sz="2200" b="0" strike="noStrike" spc="-1">
                <a:solidFill>
                  <a:srgbClr val="000000"/>
                </a:solidFill>
                <a:highlight>
                  <a:srgbClr val="FFFF00"/>
                </a:highlight>
                <a:latin typeface="Arial"/>
                <a:ea typeface="DejaVu Sans"/>
              </a:rPr>
              <a:t>和</a:t>
            </a:r>
            <a:r>
              <a:rPr lang="en-US" sz="2200" b="0" strike="noStrike" spc="-1">
                <a:solidFill>
                  <a:srgbClr val="000000"/>
                </a:solidFill>
                <a:highlight>
                  <a:srgbClr val="FFFF00"/>
                </a:highlight>
                <a:latin typeface="Arial"/>
                <a:ea typeface="DejaVu Sans"/>
              </a:rPr>
              <a:t>signed</a:t>
            </a:r>
            <a:r>
              <a:rPr lang="zh-CN" sz="2200" b="0" strike="noStrike" spc="-1">
                <a:solidFill>
                  <a:srgbClr val="000000"/>
                </a:solidFill>
                <a:highlight>
                  <a:srgbClr val="FFFF00"/>
                </a:highlight>
                <a:latin typeface="Arial"/>
                <a:ea typeface="DejaVu Sans"/>
              </a:rPr>
              <a:t>类型在大部分标准中无法容纳多数为八字节的指针，在实际执行过程中，这些运算发生了什么需要查阅具体标准</a:t>
            </a:r>
            <a:endParaRPr lang="en-US" sz="2200" b="0" strike="noStrike" spc="-1">
              <a:solidFill>
                <a:srgbClr val="000000"/>
              </a:solidFill>
              <a:latin typeface="Arial"/>
            </a:endParaRPr>
          </a:p>
        </p:txBody>
      </p:sp>
      <p:sp>
        <p:nvSpPr>
          <p:cNvPr id="3" name="PlaceHolder 2"/>
          <p:cNvSpPr>
            <a:spLocks noGrp="1"/>
          </p:cNvSpPr>
          <p:nvPr>
            <p:ph type="sldNum" idx="72"/>
          </p:nvPr>
        </p:nvSpPr>
        <p:spPr/>
        <p:txBody>
          <a:bodyPr/>
          <a:lstStyle/>
          <a:p>
            <a:fld id="{64482716-83EA-4F59-B328-D72EAB4F8A18}" type="slidenum">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 name="PlaceHolder 1"/>
          <p:cNvSpPr>
            <a:spLocks noGrp="1"/>
          </p:cNvSpPr>
          <p:nvPr>
            <p:ph type="title"/>
          </p:nvPr>
        </p:nvSpPr>
        <p:spPr>
          <a:xfrm>
            <a:off x="239400" y="446040"/>
            <a:ext cx="10512720" cy="66888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指针使用——指针的算数运算</a:t>
            </a:r>
            <a:endParaRPr lang="en-US" sz="4400" b="0" strike="noStrike" spc="-1">
              <a:solidFill>
                <a:srgbClr val="000000"/>
              </a:solidFill>
              <a:latin typeface="Arial"/>
            </a:endParaRPr>
          </a:p>
        </p:txBody>
      </p:sp>
      <p:sp>
        <p:nvSpPr>
          <p:cNvPr id="1598"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spcBef>
                <a:spcPts val="1417"/>
              </a:spcBef>
              <a:buNone/>
            </a:pPr>
            <a:endParaRPr lang="en-US" sz="1800" b="0" strike="noStrike" spc="-1">
              <a:solidFill>
                <a:srgbClr val="000000"/>
              </a:solidFill>
              <a:latin typeface="Arial"/>
            </a:endParaRPr>
          </a:p>
        </p:txBody>
      </p:sp>
      <p:pic>
        <p:nvPicPr>
          <p:cNvPr id="1599" name="图片 1598"/>
          <p:cNvPicPr/>
          <p:nvPr/>
        </p:nvPicPr>
        <p:blipFill>
          <a:blip r:embed="rId2"/>
          <a:stretch/>
        </p:blipFill>
        <p:spPr>
          <a:xfrm>
            <a:off x="1037880" y="1980000"/>
            <a:ext cx="10125360" cy="3957840"/>
          </a:xfrm>
          <a:prstGeom prst="rect">
            <a:avLst/>
          </a:prstGeom>
          <a:ln w="0">
            <a:noFill/>
          </a:ln>
        </p:spPr>
      </p:pic>
      <p:sp>
        <p:nvSpPr>
          <p:cNvPr id="4" name="PlaceHolder 3"/>
          <p:cNvSpPr>
            <a:spLocks noGrp="1"/>
          </p:cNvSpPr>
          <p:nvPr>
            <p:ph type="sldNum" idx="72"/>
          </p:nvPr>
        </p:nvSpPr>
        <p:spPr/>
        <p:txBody>
          <a:bodyPr/>
          <a:lstStyle/>
          <a:p>
            <a:fld id="{D5ED7E55-951C-4855-940A-4B0176A52A76}" type="slidenum">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b="0" strike="noStrike" spc="-1" dirty="0">
                <a:solidFill>
                  <a:srgbClr val="000000"/>
                </a:solidFill>
                <a:latin typeface="Arial"/>
              </a:rPr>
              <a:t>指针与数组——访问一维数组的指针行为</a:t>
            </a:r>
            <a:endParaRPr lang="en-US" b="0" strike="noStrike" spc="-1" dirty="0">
              <a:solidFill>
                <a:srgbClr val="000000"/>
              </a:solidFill>
              <a:latin typeface="Arial"/>
            </a:endParaRPr>
          </a:p>
        </p:txBody>
      </p:sp>
      <p:pic>
        <p:nvPicPr>
          <p:cNvPr id="1602" name="图片 1601"/>
          <p:cNvPicPr/>
          <p:nvPr/>
        </p:nvPicPr>
        <p:blipFill>
          <a:blip r:embed="rId2"/>
          <a:stretch/>
        </p:blipFill>
        <p:spPr>
          <a:xfrm>
            <a:off x="2486109" y="2699100"/>
            <a:ext cx="7219781" cy="2400120"/>
          </a:xfrm>
          <a:prstGeom prst="rect">
            <a:avLst/>
          </a:prstGeom>
          <a:ln w="0">
            <a:noFill/>
          </a:ln>
        </p:spPr>
      </p:pic>
      <p:sp>
        <p:nvSpPr>
          <p:cNvPr id="4" name="PlaceHolder 3"/>
          <p:cNvSpPr>
            <a:spLocks noGrp="1"/>
          </p:cNvSpPr>
          <p:nvPr>
            <p:ph type="sldNum" idx="117"/>
          </p:nvPr>
        </p:nvSpPr>
        <p:spPr/>
        <p:txBody>
          <a:bodyPr/>
          <a:lstStyle/>
          <a:p>
            <a:fld id="{074A3101-C78C-4EDA-8BD4-AC5A8A482D8B}" type="slidenum">
              <a:t>26</a:t>
            </a:fld>
            <a:endParaRPr/>
          </a:p>
        </p:txBody>
      </p:sp>
      <p:sp>
        <p:nvSpPr>
          <p:cNvPr id="3" name="标题 2">
            <a:extLst>
              <a:ext uri="{FF2B5EF4-FFF2-40B4-BE49-F238E27FC236}">
                <a16:creationId xmlns:a16="http://schemas.microsoft.com/office/drawing/2014/main" id="{58952D3E-279C-F8FE-3B9F-E44485F5F21D}"/>
              </a:ext>
            </a:extLst>
          </p:cNvPr>
          <p:cNvSpPr>
            <a:spLocks noGrp="1"/>
          </p:cNvSpPr>
          <p:nvPr>
            <p:ph type="title"/>
          </p:nvPr>
        </p:nvSpPr>
        <p:spPr/>
        <p:txBody>
          <a:bodyP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lnSpc>
                <a:spcPct val="100000"/>
              </a:lnSpc>
              <a:buNone/>
              <a:tabLst>
                <a:tab pos="0" algn="l"/>
              </a:tabLst>
            </a:pPr>
            <a:r>
              <a:rPr lang="zh-CN" sz="4400" b="0" strike="noStrike" spc="-1">
                <a:solidFill>
                  <a:srgbClr val="000000"/>
                </a:solidFill>
                <a:latin typeface="Arial"/>
              </a:rPr>
              <a:t>指针与数组——访问二维数组的指针行为</a:t>
            </a:r>
            <a:endParaRPr lang="en-US" sz="4400" b="0" strike="noStrike" spc="-1">
              <a:solidFill>
                <a:srgbClr val="000000"/>
              </a:solidFill>
              <a:latin typeface="Arial"/>
            </a:endParaRPr>
          </a:p>
        </p:txBody>
      </p:sp>
      <p:sp>
        <p:nvSpPr>
          <p:cNvPr id="1610" name="PlaceHolder 2"/>
          <p:cNvSpPr>
            <a:spLocks noGrp="1"/>
          </p:cNvSpPr>
          <p:nvPr>
            <p:ph/>
          </p:nvPr>
        </p:nvSpPr>
        <p:spPr>
          <a:xfrm>
            <a:off x="838080" y="3821040"/>
            <a:ext cx="10512720" cy="235296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altLang="en-US" sz="2000" b="0" strike="noStrike" spc="-1" dirty="0">
                <a:solidFill>
                  <a:srgbClr val="000000"/>
                </a:solidFill>
                <a:latin typeface="Arial"/>
              </a:rPr>
              <a:t>定义数组</a:t>
            </a:r>
            <a:r>
              <a:rPr lang="en-US" altLang="zh-CN" sz="2000" b="0" strike="noStrike" spc="-1" dirty="0">
                <a:solidFill>
                  <a:srgbClr val="000000"/>
                </a:solidFill>
                <a:latin typeface="Arial"/>
              </a:rPr>
              <a:t>int array[3][3]</a:t>
            </a:r>
            <a:r>
              <a:rPr lang="zh-CN" altLang="en-US" sz="2000" b="0" strike="noStrike" spc="-1" dirty="0">
                <a:solidFill>
                  <a:srgbClr val="000000"/>
                </a:solidFill>
                <a:latin typeface="Arial"/>
              </a:rPr>
              <a:t>如何访问（</a:t>
            </a:r>
            <a:r>
              <a:rPr lang="en-US" altLang="zh-CN" sz="2000" b="0" strike="noStrike" spc="-1" dirty="0">
                <a:solidFill>
                  <a:srgbClr val="000000"/>
                </a:solidFill>
                <a:latin typeface="Arial"/>
              </a:rPr>
              <a:t>2</a:t>
            </a:r>
            <a:r>
              <a:rPr lang="zh-CN" altLang="en-US" sz="2000" b="0" strike="noStrike" spc="-1" dirty="0">
                <a:solidFill>
                  <a:srgbClr val="000000"/>
                </a:solidFill>
                <a:latin typeface="Arial"/>
              </a:rPr>
              <a:t>，</a:t>
            </a:r>
            <a:r>
              <a:rPr lang="en-US" altLang="zh-CN" sz="2000" b="0" strike="noStrike" spc="-1" dirty="0">
                <a:solidFill>
                  <a:srgbClr val="000000"/>
                </a:solidFill>
                <a:latin typeface="Arial"/>
              </a:rPr>
              <a:t>1</a:t>
            </a:r>
            <a:r>
              <a:rPr lang="zh-CN" altLang="en-US" sz="2000" b="0" strike="noStrike" spc="-1" dirty="0">
                <a:solidFill>
                  <a:srgbClr val="000000"/>
                </a:solidFill>
                <a:latin typeface="Arial"/>
              </a:rPr>
              <a:t>）</a:t>
            </a:r>
            <a:r>
              <a:rPr lang="zh-CN" altLang="en-US" sz="2000" spc="-1" dirty="0">
                <a:solidFill>
                  <a:srgbClr val="000000"/>
                </a:solidFill>
                <a:latin typeface="Arial"/>
              </a:rPr>
              <a:t>处的元素？</a:t>
            </a:r>
            <a:endParaRPr lang="en-US" altLang="zh-CN" sz="2000" spc="-1" dirty="0">
              <a:solidFill>
                <a:srgbClr val="000000"/>
              </a:solidFill>
              <a:latin typeface="Arial"/>
            </a:endParaRPr>
          </a:p>
          <a:p>
            <a:pPr marL="774900" indent="-342900">
              <a:lnSpc>
                <a:spcPct val="100000"/>
              </a:lnSpc>
              <a:spcBef>
                <a:spcPts val="1417"/>
              </a:spcBef>
              <a:buFont typeface="Arial" panose="020B0604020202020204" pitchFamily="34" charset="0"/>
              <a:buChar char="•"/>
              <a:tabLst>
                <a:tab pos="0" algn="l"/>
              </a:tabLst>
            </a:pPr>
            <a:r>
              <a:rPr lang="en-US" sz="2000" spc="-1" dirty="0">
                <a:solidFill>
                  <a:srgbClr val="000000"/>
                </a:solidFill>
                <a:latin typeface="Arial"/>
              </a:rPr>
              <a:t>a</a:t>
            </a:r>
            <a:r>
              <a:rPr lang="en-US" sz="2000" b="0" strike="noStrike" spc="-1" dirty="0">
                <a:solidFill>
                  <a:srgbClr val="000000"/>
                </a:solidFill>
                <a:latin typeface="Arial"/>
              </a:rPr>
              <a:t>rray[2][1]</a:t>
            </a:r>
          </a:p>
          <a:p>
            <a:pPr marL="774900" indent="-342900">
              <a:lnSpc>
                <a:spcPct val="100000"/>
              </a:lnSpc>
              <a:spcBef>
                <a:spcPts val="1417"/>
              </a:spcBef>
              <a:buFont typeface="Arial" panose="020B0604020202020204" pitchFamily="34" charset="0"/>
              <a:buChar char="•"/>
              <a:tabLst>
                <a:tab pos="0" algn="l"/>
              </a:tabLst>
            </a:pPr>
            <a:r>
              <a:rPr lang="en-US" sz="2000" b="0" strike="noStrike" spc="-1" dirty="0">
                <a:solidFill>
                  <a:srgbClr val="000000"/>
                </a:solidFill>
                <a:latin typeface="Arial"/>
              </a:rPr>
              <a:t>*(*(array+2)+1)</a:t>
            </a:r>
          </a:p>
          <a:p>
            <a:pPr marL="774900" indent="-342900">
              <a:lnSpc>
                <a:spcPct val="100000"/>
              </a:lnSpc>
              <a:spcBef>
                <a:spcPts val="1417"/>
              </a:spcBef>
              <a:buFont typeface="Arial" panose="020B0604020202020204" pitchFamily="34" charset="0"/>
              <a:buChar char="•"/>
              <a:tabLst>
                <a:tab pos="0" algn="l"/>
              </a:tabLst>
            </a:pPr>
            <a:r>
              <a:rPr lang="en-US" sz="2000" spc="-1" dirty="0">
                <a:solidFill>
                  <a:srgbClr val="000000"/>
                </a:solidFill>
                <a:latin typeface="Arial"/>
              </a:rPr>
              <a:t>int *</a:t>
            </a:r>
            <a:r>
              <a:rPr lang="en-US" sz="2000" spc="-1" dirty="0" err="1">
                <a:solidFill>
                  <a:srgbClr val="000000"/>
                </a:solidFill>
                <a:latin typeface="Arial"/>
              </a:rPr>
              <a:t>ptr</a:t>
            </a:r>
            <a:r>
              <a:rPr lang="en-US" sz="2000" spc="-1" dirty="0">
                <a:solidFill>
                  <a:srgbClr val="000000"/>
                </a:solidFill>
                <a:latin typeface="Arial"/>
              </a:rPr>
              <a:t>=(int *)array;*(ptr+2*3+1);</a:t>
            </a:r>
            <a:endParaRPr lang="en-US" sz="2000" b="0" strike="noStrike" spc="-1" dirty="0">
              <a:solidFill>
                <a:srgbClr val="000000"/>
              </a:solidFill>
              <a:latin typeface="Arial"/>
            </a:endParaRPr>
          </a:p>
          <a:p>
            <a:pPr marL="432000" indent="0">
              <a:lnSpc>
                <a:spcPct val="100000"/>
              </a:lnSpc>
              <a:spcBef>
                <a:spcPts val="1417"/>
              </a:spcBef>
              <a:buNone/>
              <a:tabLst>
                <a:tab pos="0" algn="l"/>
              </a:tabLst>
            </a:pPr>
            <a:endParaRPr lang="en-US" sz="2000" b="0" strike="noStrike" spc="-1" dirty="0">
              <a:solidFill>
                <a:srgbClr val="000000"/>
              </a:solidFill>
              <a:latin typeface="Arial"/>
            </a:endParaRPr>
          </a:p>
        </p:txBody>
      </p:sp>
      <p:pic>
        <p:nvPicPr>
          <p:cNvPr id="1611" name="图片 1610"/>
          <p:cNvPicPr/>
          <p:nvPr/>
        </p:nvPicPr>
        <p:blipFill>
          <a:blip r:embed="rId2"/>
          <a:stretch/>
        </p:blipFill>
        <p:spPr>
          <a:xfrm>
            <a:off x="3060000" y="1825560"/>
            <a:ext cx="5961600" cy="2151720"/>
          </a:xfrm>
          <a:prstGeom prst="rect">
            <a:avLst/>
          </a:prstGeom>
          <a:ln w="0">
            <a:noFill/>
          </a:ln>
        </p:spPr>
      </p:pic>
      <p:sp>
        <p:nvSpPr>
          <p:cNvPr id="4" name="PlaceHolder 3"/>
          <p:cNvSpPr>
            <a:spLocks noGrp="1"/>
          </p:cNvSpPr>
          <p:nvPr>
            <p:ph type="sldNum" idx="129"/>
          </p:nvPr>
        </p:nvSpPr>
        <p:spPr/>
        <p:txBody>
          <a:bodyPr/>
          <a:lstStyle/>
          <a:p>
            <a:fld id="{B6813497-4C4D-43DC-9734-46CD272B9EA5}" type="slidenum">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lnSpc>
                <a:spcPct val="100000"/>
              </a:lnSpc>
              <a:buNone/>
              <a:tabLst>
                <a:tab pos="0" algn="l"/>
              </a:tabLst>
            </a:pPr>
            <a:r>
              <a:rPr lang="zh-CN" sz="4400" b="0" strike="noStrike" spc="-1">
                <a:solidFill>
                  <a:srgbClr val="000000"/>
                </a:solidFill>
                <a:latin typeface="Arial"/>
              </a:rPr>
              <a:t>指针与数组——访问二维数组的指针行为</a:t>
            </a:r>
            <a:endParaRPr lang="en-US" sz="4400" b="0" strike="noStrike" spc="-1">
              <a:solidFill>
                <a:srgbClr val="000000"/>
              </a:solidFill>
              <a:latin typeface="Arial"/>
            </a:endParaRPr>
          </a:p>
        </p:txBody>
      </p:sp>
      <p:sp>
        <p:nvSpPr>
          <p:cNvPr id="1610" name="PlaceHolder 2"/>
          <p:cNvSpPr>
            <a:spLocks noGrp="1"/>
          </p:cNvSpPr>
          <p:nvPr>
            <p:ph/>
          </p:nvPr>
        </p:nvSpPr>
        <p:spPr>
          <a:xfrm>
            <a:off x="838080" y="3821040"/>
            <a:ext cx="10512720" cy="235296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altLang="en-US" sz="2000" spc="-1" dirty="0">
                <a:solidFill>
                  <a:srgbClr val="000000"/>
                </a:solidFill>
                <a:latin typeface="Arial"/>
              </a:rPr>
              <a:t>思考题🤔</a:t>
            </a:r>
            <a:endParaRPr lang="en-US" altLang="zh-CN" sz="2000" spc="-1" dirty="0">
              <a:solidFill>
                <a:srgbClr val="000000"/>
              </a:solidFill>
              <a:latin typeface="Arial"/>
            </a:endParaRPr>
          </a:p>
          <a:p>
            <a:pPr marL="774900" indent="-342900">
              <a:lnSpc>
                <a:spcPct val="100000"/>
              </a:lnSpc>
              <a:spcBef>
                <a:spcPts val="1417"/>
              </a:spcBef>
              <a:buFont typeface="Arial" panose="020B0604020202020204" pitchFamily="34" charset="0"/>
              <a:buChar char="•"/>
              <a:tabLst>
                <a:tab pos="0" algn="l"/>
              </a:tabLst>
            </a:pPr>
            <a:r>
              <a:rPr lang="zh-CN" altLang="en-US" sz="2000" spc="-1" dirty="0">
                <a:solidFill>
                  <a:srgbClr val="000000"/>
                </a:solidFill>
                <a:latin typeface="Arial"/>
              </a:rPr>
              <a:t>在此二维数组中，数组名</a:t>
            </a:r>
            <a:r>
              <a:rPr lang="en-US" altLang="zh-CN" sz="2000" spc="-1" dirty="0">
                <a:solidFill>
                  <a:srgbClr val="000000"/>
                </a:solidFill>
                <a:latin typeface="Arial"/>
              </a:rPr>
              <a:t>array</a:t>
            </a:r>
            <a:r>
              <a:rPr lang="zh-CN" altLang="en-US" sz="2000" spc="-1" dirty="0">
                <a:solidFill>
                  <a:srgbClr val="000000"/>
                </a:solidFill>
                <a:latin typeface="Arial"/>
              </a:rPr>
              <a:t>依旧被解释为指向首元素的指针，那指针类型是</a:t>
            </a:r>
            <a:r>
              <a:rPr lang="en-US" altLang="zh-CN" sz="2000" spc="-1" dirty="0">
                <a:solidFill>
                  <a:srgbClr val="000000"/>
                </a:solidFill>
                <a:latin typeface="Arial"/>
              </a:rPr>
              <a:t>int*</a:t>
            </a:r>
            <a:r>
              <a:rPr lang="zh-CN" altLang="en-US" sz="2000" spc="-1" dirty="0">
                <a:solidFill>
                  <a:srgbClr val="000000"/>
                </a:solidFill>
                <a:latin typeface="Arial"/>
              </a:rPr>
              <a:t>吗？是</a:t>
            </a:r>
            <a:r>
              <a:rPr lang="en-US" altLang="zh-CN" sz="2000" spc="-1" dirty="0">
                <a:solidFill>
                  <a:srgbClr val="000000"/>
                </a:solidFill>
                <a:latin typeface="Arial"/>
              </a:rPr>
              <a:t>int**</a:t>
            </a:r>
            <a:r>
              <a:rPr lang="zh-CN" altLang="en-US" sz="2000" spc="-1" dirty="0">
                <a:solidFill>
                  <a:srgbClr val="000000"/>
                </a:solidFill>
                <a:latin typeface="Arial"/>
              </a:rPr>
              <a:t>吗？</a:t>
            </a:r>
            <a:endParaRPr lang="en-US" altLang="zh-CN" sz="2000" spc="-1" dirty="0">
              <a:solidFill>
                <a:srgbClr val="000000"/>
              </a:solidFill>
              <a:latin typeface="Arial"/>
            </a:endParaRPr>
          </a:p>
          <a:p>
            <a:pPr marL="774900" indent="-342900">
              <a:lnSpc>
                <a:spcPct val="100000"/>
              </a:lnSpc>
              <a:spcBef>
                <a:spcPts val="1417"/>
              </a:spcBef>
              <a:buFont typeface="Arial" panose="020B0604020202020204" pitchFamily="34" charset="0"/>
              <a:buChar char="•"/>
              <a:tabLst>
                <a:tab pos="0" algn="l"/>
              </a:tabLst>
            </a:pPr>
            <a:r>
              <a:rPr lang="zh-CN" altLang="en-US" sz="2000" spc="-1" dirty="0">
                <a:solidFill>
                  <a:srgbClr val="000000"/>
                </a:solidFill>
                <a:latin typeface="Arial"/>
              </a:rPr>
              <a:t>如果</a:t>
            </a:r>
            <a:r>
              <a:rPr lang="en-US" sz="2000" spc="-1" dirty="0">
                <a:solidFill>
                  <a:srgbClr val="000000"/>
                </a:solidFill>
                <a:latin typeface="Arial"/>
              </a:rPr>
              <a:t>[]</a:t>
            </a:r>
            <a:r>
              <a:rPr lang="zh-CN" altLang="en-US" sz="2000" spc="-1" dirty="0">
                <a:solidFill>
                  <a:srgbClr val="000000"/>
                </a:solidFill>
                <a:latin typeface="Arial"/>
              </a:rPr>
              <a:t>本质上是一种后缀运算符，你能建立他与指针运算之间的联系吗？</a:t>
            </a:r>
            <a:endParaRPr lang="en-US" altLang="zh-CN" sz="2000" spc="-1" dirty="0">
              <a:solidFill>
                <a:srgbClr val="000000"/>
              </a:solidFill>
              <a:latin typeface="Arial"/>
            </a:endParaRPr>
          </a:p>
          <a:p>
            <a:pPr marL="774900" indent="-342900">
              <a:lnSpc>
                <a:spcPct val="100000"/>
              </a:lnSpc>
              <a:spcBef>
                <a:spcPts val="1417"/>
              </a:spcBef>
              <a:buFont typeface="Arial" panose="020B0604020202020204" pitchFamily="34" charset="0"/>
              <a:buChar char="•"/>
              <a:tabLst>
                <a:tab pos="0" algn="l"/>
              </a:tabLst>
            </a:pPr>
            <a:r>
              <a:rPr lang="zh-CN" altLang="en-US" sz="2000" b="0" strike="noStrike" spc="-1" dirty="0">
                <a:solidFill>
                  <a:srgbClr val="000000"/>
                </a:solidFill>
                <a:latin typeface="Arial"/>
              </a:rPr>
              <a:t>已知后缀运算符的优先级是最高的，你能解释</a:t>
            </a:r>
            <a:r>
              <a:rPr lang="en-US" altLang="zh-CN" sz="2000" b="0" strike="noStrike" spc="-1" dirty="0">
                <a:solidFill>
                  <a:srgbClr val="000000"/>
                </a:solidFill>
                <a:latin typeface="Arial"/>
              </a:rPr>
              <a:t>*p[2]</a:t>
            </a:r>
            <a:r>
              <a:rPr lang="zh-CN" altLang="en-US" sz="2000" spc="-1" dirty="0">
                <a:solidFill>
                  <a:srgbClr val="000000"/>
                </a:solidFill>
                <a:latin typeface="Arial"/>
              </a:rPr>
              <a:t>的含义吗？</a:t>
            </a:r>
            <a:endParaRPr lang="en-US" sz="2000" b="0" strike="noStrike" spc="-1" dirty="0">
              <a:solidFill>
                <a:srgbClr val="000000"/>
              </a:solidFill>
              <a:latin typeface="Arial"/>
            </a:endParaRPr>
          </a:p>
        </p:txBody>
      </p:sp>
      <p:pic>
        <p:nvPicPr>
          <p:cNvPr id="1611" name="图片 1610"/>
          <p:cNvPicPr/>
          <p:nvPr/>
        </p:nvPicPr>
        <p:blipFill>
          <a:blip r:embed="rId2"/>
          <a:stretch/>
        </p:blipFill>
        <p:spPr>
          <a:xfrm>
            <a:off x="3060000" y="1825560"/>
            <a:ext cx="5961600" cy="2151720"/>
          </a:xfrm>
          <a:prstGeom prst="rect">
            <a:avLst/>
          </a:prstGeom>
          <a:ln w="0">
            <a:noFill/>
          </a:ln>
        </p:spPr>
      </p:pic>
      <p:sp>
        <p:nvSpPr>
          <p:cNvPr id="4" name="PlaceHolder 3"/>
          <p:cNvSpPr>
            <a:spLocks noGrp="1"/>
          </p:cNvSpPr>
          <p:nvPr>
            <p:ph type="sldNum" idx="129"/>
          </p:nvPr>
        </p:nvSpPr>
        <p:spPr/>
        <p:txBody>
          <a:bodyPr/>
          <a:lstStyle/>
          <a:p>
            <a:fld id="{B6813497-4C4D-43DC-9734-46CD272B9EA5}" type="slidenum">
              <a:t>28</a:t>
            </a:fld>
            <a:endParaRPr/>
          </a:p>
        </p:txBody>
      </p:sp>
    </p:spTree>
    <p:extLst>
      <p:ext uri="{BB962C8B-B14F-4D97-AF65-F5344CB8AC3E}">
        <p14:creationId xmlns:p14="http://schemas.microsoft.com/office/powerpoint/2010/main" val="3588023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lnSpc>
                <a:spcPct val="100000"/>
              </a:lnSpc>
              <a:buNone/>
              <a:tabLst>
                <a:tab pos="0" algn="l"/>
              </a:tabLst>
            </a:pPr>
            <a:r>
              <a:rPr lang="zh-CN" sz="4400" b="0" strike="noStrike" spc="-1">
                <a:solidFill>
                  <a:srgbClr val="000000"/>
                </a:solidFill>
                <a:latin typeface="Arial"/>
              </a:rPr>
              <a:t>指针与数组——访问二维数组的指针行为</a:t>
            </a:r>
            <a:endParaRPr lang="en-US" sz="4400" b="0" strike="noStrike" spc="-1">
              <a:solidFill>
                <a:srgbClr val="000000"/>
              </a:solidFill>
              <a:latin typeface="Arial"/>
            </a:endParaRPr>
          </a:p>
        </p:txBody>
      </p:sp>
      <p:sp>
        <p:nvSpPr>
          <p:cNvPr id="1610" name="PlaceHolder 2"/>
          <p:cNvSpPr>
            <a:spLocks noGrp="1"/>
          </p:cNvSpPr>
          <p:nvPr>
            <p:ph/>
          </p:nvPr>
        </p:nvSpPr>
        <p:spPr>
          <a:xfrm>
            <a:off x="838080" y="1834662"/>
            <a:ext cx="10512720" cy="4339338"/>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altLang="en-US" sz="2800" b="0" strike="noStrike" spc="-1" dirty="0">
                <a:solidFill>
                  <a:srgbClr val="000000"/>
                </a:solidFill>
                <a:latin typeface="Arial"/>
              </a:rPr>
              <a:t>后缀运算符</a:t>
            </a:r>
            <a:r>
              <a:rPr lang="en-US" altLang="zh-CN" sz="2800" spc="-1" dirty="0">
                <a:solidFill>
                  <a:srgbClr val="000000"/>
                </a:solidFill>
                <a:latin typeface="Arial"/>
              </a:rPr>
              <a:t>[]</a:t>
            </a:r>
          </a:p>
          <a:p>
            <a:pPr marL="432000" indent="0">
              <a:lnSpc>
                <a:spcPct val="100000"/>
              </a:lnSpc>
              <a:spcBef>
                <a:spcPts val="1417"/>
              </a:spcBef>
              <a:buNone/>
              <a:tabLst>
                <a:tab pos="0" algn="l"/>
              </a:tabLst>
            </a:pPr>
            <a:r>
              <a:rPr lang="zh-CN" altLang="en-US" sz="2800" spc="-1" dirty="0">
                <a:solidFill>
                  <a:srgbClr val="000000"/>
                </a:solidFill>
                <a:latin typeface="Arial"/>
              </a:rPr>
              <a:t>设运算对象为</a:t>
            </a:r>
            <a:r>
              <a:rPr lang="en-US" altLang="zh-CN" sz="2800" spc="-1" dirty="0">
                <a:solidFill>
                  <a:srgbClr val="000000"/>
                </a:solidFill>
                <a:latin typeface="Arial"/>
              </a:rPr>
              <a:t>a,</a:t>
            </a:r>
            <a:r>
              <a:rPr lang="zh-CN" altLang="en-US" sz="2800" spc="-1" dirty="0">
                <a:solidFill>
                  <a:srgbClr val="000000"/>
                </a:solidFill>
                <a:latin typeface="Arial"/>
              </a:rPr>
              <a:t>运算参数为</a:t>
            </a:r>
            <a:r>
              <a:rPr lang="en-US" altLang="zh-CN" sz="2800" spc="-1" dirty="0">
                <a:solidFill>
                  <a:srgbClr val="000000"/>
                </a:solidFill>
                <a:latin typeface="Arial"/>
              </a:rPr>
              <a:t>x</a:t>
            </a:r>
          </a:p>
          <a:p>
            <a:pPr marL="432000" indent="0">
              <a:lnSpc>
                <a:spcPct val="100000"/>
              </a:lnSpc>
              <a:spcBef>
                <a:spcPts val="1417"/>
              </a:spcBef>
              <a:buNone/>
              <a:tabLst>
                <a:tab pos="0" algn="l"/>
              </a:tabLst>
            </a:pPr>
            <a:r>
              <a:rPr lang="en-US" altLang="zh-CN" sz="2800" spc="-1" dirty="0">
                <a:solidFill>
                  <a:srgbClr val="000000"/>
                </a:solidFill>
                <a:latin typeface="Arial"/>
              </a:rPr>
              <a:t>a[x]=*(</a:t>
            </a:r>
            <a:r>
              <a:rPr lang="en-US" altLang="zh-CN" sz="2800" spc="-1" dirty="0" err="1">
                <a:solidFill>
                  <a:srgbClr val="000000"/>
                </a:solidFill>
                <a:latin typeface="Arial"/>
              </a:rPr>
              <a:t>a+x</a:t>
            </a:r>
            <a:r>
              <a:rPr lang="en-US" altLang="zh-CN" sz="2800" spc="-1" dirty="0">
                <a:solidFill>
                  <a:srgbClr val="000000"/>
                </a:solidFill>
                <a:latin typeface="Arial"/>
              </a:rPr>
              <a:t>)</a:t>
            </a:r>
          </a:p>
          <a:p>
            <a:pPr marL="432000" indent="0">
              <a:lnSpc>
                <a:spcPct val="100000"/>
              </a:lnSpc>
              <a:spcBef>
                <a:spcPts val="1417"/>
              </a:spcBef>
              <a:buNone/>
              <a:tabLst>
                <a:tab pos="0" algn="l"/>
              </a:tabLst>
            </a:pPr>
            <a:endParaRPr lang="en-US" sz="2000" b="0" strike="noStrike" spc="-1" dirty="0">
              <a:solidFill>
                <a:srgbClr val="000000"/>
              </a:solidFill>
              <a:latin typeface="Arial"/>
            </a:endParaRPr>
          </a:p>
        </p:txBody>
      </p:sp>
      <p:sp>
        <p:nvSpPr>
          <p:cNvPr id="4" name="PlaceHolder 3"/>
          <p:cNvSpPr>
            <a:spLocks noGrp="1"/>
          </p:cNvSpPr>
          <p:nvPr>
            <p:ph type="sldNum" idx="129"/>
          </p:nvPr>
        </p:nvSpPr>
        <p:spPr/>
        <p:txBody>
          <a:bodyPr/>
          <a:lstStyle/>
          <a:p>
            <a:fld id="{B6813497-4C4D-43DC-9734-46CD272B9EA5}" type="slidenum">
              <a:t>29</a:t>
            </a:fld>
            <a:endParaRPr/>
          </a:p>
        </p:txBody>
      </p:sp>
      <p:pic>
        <p:nvPicPr>
          <p:cNvPr id="1026" name="Picture 2" descr="This nerdy cat : r/countablepixels">
            <a:extLst>
              <a:ext uri="{FF2B5EF4-FFF2-40B4-BE49-F238E27FC236}">
                <a16:creationId xmlns:a16="http://schemas.microsoft.com/office/drawing/2014/main" id="{E0485267-8F78-A74F-796E-7AE022C91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9900" y="2718288"/>
            <a:ext cx="33909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04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zh-CN" sz="4400" b="0" strike="noStrike" spc="-1">
                <a:solidFill>
                  <a:schemeClr val="dk1"/>
                </a:solidFill>
                <a:latin typeface="等线 Light"/>
              </a:rPr>
              <a:t>为何需要指针</a:t>
            </a:r>
            <a:endParaRPr lang="en-US" sz="4400" b="0" strike="noStrike" spc="-1">
              <a:solidFill>
                <a:srgbClr val="000000"/>
              </a:solidFill>
              <a:latin typeface="Arial"/>
            </a:endParaRPr>
          </a:p>
        </p:txBody>
      </p:sp>
      <p:sp>
        <p:nvSpPr>
          <p:cNvPr id="1551"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228600" indent="0" defTabSz="914400">
              <a:lnSpc>
                <a:spcPct val="90000"/>
              </a:lnSpc>
              <a:spcBef>
                <a:spcPts val="1001"/>
              </a:spcBef>
              <a:buNone/>
              <a:tabLst>
                <a:tab pos="0" algn="l"/>
              </a:tabLst>
            </a:pPr>
            <a:r>
              <a:rPr lang="zh-CN" sz="2800" b="0" strike="noStrike" spc="-1" dirty="0">
                <a:solidFill>
                  <a:schemeClr val="dk1"/>
                </a:solidFill>
                <a:latin typeface="等线"/>
              </a:rPr>
              <a:t>很遗憾，这段代码并没有得到期望的结果，运行后我们得到：</a:t>
            </a:r>
            <a:endParaRPr lang="en-US" sz="2800" b="0" strike="noStrike" spc="-1" dirty="0">
              <a:solidFill>
                <a:srgbClr val="000000"/>
              </a:solidFill>
              <a:latin typeface="Arial"/>
            </a:endParaRPr>
          </a:p>
          <a:p>
            <a:pPr marL="228600" indent="0" defTabSz="914400">
              <a:lnSpc>
                <a:spcPct val="90000"/>
              </a:lnSpc>
              <a:spcBef>
                <a:spcPts val="1001"/>
              </a:spcBef>
              <a:buNone/>
              <a:tabLst>
                <a:tab pos="0" algn="l"/>
              </a:tabLst>
            </a:pPr>
            <a:endParaRPr lang="en-US" sz="2800" b="0" strike="noStrike" spc="-1" dirty="0">
              <a:solidFill>
                <a:srgbClr val="000000"/>
              </a:solidFill>
              <a:latin typeface="Arial"/>
            </a:endParaRPr>
          </a:p>
          <a:p>
            <a:pPr marL="228600" indent="0" defTabSz="914400">
              <a:lnSpc>
                <a:spcPct val="90000"/>
              </a:lnSpc>
              <a:spcBef>
                <a:spcPts val="1001"/>
              </a:spcBef>
              <a:buNone/>
              <a:tabLst>
                <a:tab pos="0" algn="l"/>
              </a:tabLst>
            </a:pPr>
            <a:endParaRPr lang="en-US" sz="2800" b="0" strike="noStrike" spc="-1" dirty="0">
              <a:solidFill>
                <a:srgbClr val="000000"/>
              </a:solidFill>
              <a:latin typeface="Arial"/>
            </a:endParaRPr>
          </a:p>
          <a:p>
            <a:pPr marL="228600" indent="0" defTabSz="914400">
              <a:lnSpc>
                <a:spcPct val="90000"/>
              </a:lnSpc>
              <a:spcBef>
                <a:spcPts val="1001"/>
              </a:spcBef>
              <a:buNone/>
              <a:tabLst>
                <a:tab pos="0" algn="l"/>
              </a:tabLst>
            </a:pPr>
            <a:r>
              <a:rPr lang="zh-CN" altLang="en-US" sz="2800" b="0" strike="noStrike" spc="-1" dirty="0">
                <a:solidFill>
                  <a:srgbClr val="000000"/>
                </a:solidFill>
                <a:latin typeface="Arial"/>
              </a:rPr>
              <a:t>怎么辉石呢？</a:t>
            </a:r>
            <a:endParaRPr lang="en-US" sz="2800" b="0" strike="noStrike" spc="-1" dirty="0">
              <a:solidFill>
                <a:srgbClr val="000000"/>
              </a:solidFill>
              <a:latin typeface="Arial"/>
            </a:endParaRPr>
          </a:p>
        </p:txBody>
      </p:sp>
      <p:sp>
        <p:nvSpPr>
          <p:cNvPr id="4" name="PlaceHolder 3"/>
          <p:cNvSpPr>
            <a:spLocks noGrp="1"/>
          </p:cNvSpPr>
          <p:nvPr>
            <p:ph type="sldNum" idx="36"/>
          </p:nvPr>
        </p:nvSpPr>
        <p:spPr/>
        <p:txBody>
          <a:bodyPr/>
          <a:lstStyle/>
          <a:p>
            <a:fld id="{3BF8BF75-4341-4147-8962-40F39E76386F}" type="slidenum">
              <a:t>3</a:t>
            </a:fld>
            <a:endParaRPr/>
          </a:p>
        </p:txBody>
      </p:sp>
      <p:sp>
        <p:nvSpPr>
          <p:cNvPr id="2" name="文本框 1">
            <a:extLst>
              <a:ext uri="{FF2B5EF4-FFF2-40B4-BE49-F238E27FC236}">
                <a16:creationId xmlns:a16="http://schemas.microsoft.com/office/drawing/2014/main" id="{F590AC0A-3504-C234-3572-51CCB282F5F0}"/>
              </a:ext>
            </a:extLst>
          </p:cNvPr>
          <p:cNvSpPr txBox="1"/>
          <p:nvPr/>
        </p:nvSpPr>
        <p:spPr>
          <a:xfrm>
            <a:off x="1356140" y="2490553"/>
            <a:ext cx="6557137" cy="707886"/>
          </a:xfrm>
          <a:prstGeom prst="rect">
            <a:avLst/>
          </a:prstGeom>
          <a:solidFill>
            <a:schemeClr val="bg1"/>
          </a:solidFill>
        </p:spPr>
        <p:txBody>
          <a:bodyPr wrap="square">
            <a:spAutoFit/>
          </a:bodyPr>
          <a:lstStyle/>
          <a:p>
            <a:r>
              <a:rPr lang="en-US" altLang="zh-CN" sz="2000" b="0" dirty="0">
                <a:solidFill>
                  <a:srgbClr val="000000"/>
                </a:solidFill>
                <a:effectLst/>
                <a:latin typeface="Consolas" panose="020B0609020204030204" pitchFamily="49" charset="0"/>
              </a:rPr>
              <a:t>Before swap: x=114,y=514</a:t>
            </a:r>
          </a:p>
          <a:p>
            <a:r>
              <a:rPr lang="en-US" altLang="zh-CN" sz="2000" b="0" dirty="0">
                <a:solidFill>
                  <a:srgbClr val="000000"/>
                </a:solidFill>
                <a:effectLst/>
                <a:latin typeface="Consolas" panose="020B0609020204030204" pitchFamily="49" charset="0"/>
              </a:rPr>
              <a:t>After swap: x=114,y=514</a:t>
            </a:r>
          </a:p>
        </p:txBody>
      </p:sp>
      <p:pic>
        <p:nvPicPr>
          <p:cNvPr id="7" name="图片 6">
            <a:extLst>
              <a:ext uri="{FF2B5EF4-FFF2-40B4-BE49-F238E27FC236}">
                <a16:creationId xmlns:a16="http://schemas.microsoft.com/office/drawing/2014/main" id="{3C984ACA-8C9E-ADAE-592F-88C9622C5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758" y="3999780"/>
            <a:ext cx="2491705" cy="235466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lnSpc>
                <a:spcPct val="100000"/>
              </a:lnSpc>
              <a:buNone/>
              <a:tabLst>
                <a:tab pos="0" algn="l"/>
              </a:tabLst>
            </a:pPr>
            <a:r>
              <a:rPr lang="zh-CN" sz="4400" b="0" strike="noStrike" spc="-1">
                <a:solidFill>
                  <a:srgbClr val="000000"/>
                </a:solidFill>
                <a:latin typeface="Arial"/>
              </a:rPr>
              <a:t>指针与数组——访问二维数组的指针行为</a:t>
            </a:r>
            <a:endParaRPr lang="en-US" sz="4400" b="0" strike="noStrike" spc="-1">
              <a:solidFill>
                <a:srgbClr val="000000"/>
              </a:solidFill>
              <a:latin typeface="Arial"/>
            </a:endParaRPr>
          </a:p>
        </p:txBody>
      </p:sp>
      <p:sp>
        <p:nvSpPr>
          <p:cNvPr id="1610" name="PlaceHolder 2"/>
          <p:cNvSpPr>
            <a:spLocks noGrp="1"/>
          </p:cNvSpPr>
          <p:nvPr>
            <p:ph/>
          </p:nvPr>
        </p:nvSpPr>
        <p:spPr>
          <a:xfrm>
            <a:off x="838080" y="1834662"/>
            <a:ext cx="7074997" cy="4339338"/>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altLang="en-US" sz="2800" spc="-1" dirty="0">
                <a:solidFill>
                  <a:srgbClr val="000000"/>
                </a:solidFill>
                <a:latin typeface="Arial"/>
              </a:rPr>
              <a:t>指向确定大小数组的指针</a:t>
            </a:r>
            <a:endParaRPr lang="en-US" altLang="zh-CN" sz="2800" spc="-1" dirty="0">
              <a:solidFill>
                <a:srgbClr val="000000"/>
              </a:solidFill>
              <a:latin typeface="Arial"/>
            </a:endParaRPr>
          </a:p>
          <a:p>
            <a:pPr marL="432000" indent="0">
              <a:lnSpc>
                <a:spcPct val="100000"/>
              </a:lnSpc>
              <a:spcBef>
                <a:spcPts val="1417"/>
              </a:spcBef>
              <a:buNone/>
              <a:tabLst>
                <a:tab pos="0" algn="l"/>
              </a:tabLst>
            </a:pPr>
            <a:r>
              <a:rPr lang="zh-CN" altLang="en-US" sz="2000" b="0" strike="noStrike" spc="-1" dirty="0">
                <a:solidFill>
                  <a:srgbClr val="000000"/>
                </a:solidFill>
                <a:latin typeface="Arial"/>
              </a:rPr>
              <a:t>定义：</a:t>
            </a:r>
            <a:r>
              <a:rPr lang="en-US" altLang="zh-CN" sz="2000" b="0" strike="noStrike" spc="-1" dirty="0">
                <a:solidFill>
                  <a:srgbClr val="000000"/>
                </a:solidFill>
                <a:latin typeface="Arial"/>
              </a:rPr>
              <a:t> Type (*</a:t>
            </a:r>
            <a:r>
              <a:rPr lang="en-US" altLang="zh-CN" sz="2000" b="0" strike="noStrike" spc="-1" dirty="0" err="1">
                <a:solidFill>
                  <a:srgbClr val="000000"/>
                </a:solidFill>
                <a:latin typeface="Arial"/>
              </a:rPr>
              <a:t>ptr</a:t>
            </a:r>
            <a:r>
              <a:rPr lang="en-US" altLang="zh-CN" sz="2000" b="0" strike="noStrike" spc="-1" dirty="0">
                <a:solidFill>
                  <a:srgbClr val="000000"/>
                </a:solidFill>
                <a:latin typeface="Arial"/>
              </a:rPr>
              <a:t>)[M]  </a:t>
            </a:r>
          </a:p>
          <a:p>
            <a:pPr marL="432000" indent="0">
              <a:lnSpc>
                <a:spcPct val="100000"/>
              </a:lnSpc>
              <a:spcBef>
                <a:spcPts val="1417"/>
              </a:spcBef>
              <a:buNone/>
              <a:tabLst>
                <a:tab pos="0" algn="l"/>
              </a:tabLst>
            </a:pPr>
            <a:r>
              <a:rPr lang="zh-CN" altLang="en-US" sz="2000" spc="-1" dirty="0">
                <a:solidFill>
                  <a:srgbClr val="000000"/>
                </a:solidFill>
                <a:latin typeface="Arial"/>
              </a:rPr>
              <a:t>（注意此处的括号，与指针的数组做区分，强制类型转换时，</a:t>
            </a:r>
            <a:r>
              <a:rPr lang="en-US" altLang="zh-CN" sz="2000" spc="-1" dirty="0">
                <a:solidFill>
                  <a:srgbClr val="000000"/>
                </a:solidFill>
                <a:latin typeface="Arial"/>
              </a:rPr>
              <a:t>(Type(*)[M])</a:t>
            </a:r>
            <a:r>
              <a:rPr lang="zh-CN" altLang="en-US" sz="2000" spc="-1" dirty="0">
                <a:solidFill>
                  <a:srgbClr val="000000"/>
                </a:solidFill>
                <a:latin typeface="Arial"/>
              </a:rPr>
              <a:t>）</a:t>
            </a:r>
            <a:endParaRPr lang="en-US" altLang="zh-CN" sz="2000" b="0" strike="noStrike" spc="-1" dirty="0">
              <a:solidFill>
                <a:srgbClr val="000000"/>
              </a:solidFill>
              <a:latin typeface="Arial"/>
            </a:endParaRPr>
          </a:p>
          <a:p>
            <a:pPr marL="432000" indent="0">
              <a:lnSpc>
                <a:spcPct val="100000"/>
              </a:lnSpc>
              <a:spcBef>
                <a:spcPts val="1417"/>
              </a:spcBef>
              <a:buNone/>
              <a:tabLst>
                <a:tab pos="0" algn="l"/>
              </a:tabLst>
            </a:pPr>
            <a:r>
              <a:rPr lang="zh-CN" altLang="en-US" sz="2000" spc="-1" dirty="0">
                <a:solidFill>
                  <a:srgbClr val="000000"/>
                </a:solidFill>
                <a:latin typeface="Arial"/>
              </a:rPr>
              <a:t>解释：</a:t>
            </a:r>
            <a:r>
              <a:rPr lang="zh-CN" altLang="zh-CN" sz="2000" b="0" strike="noStrike" spc="-1" dirty="0">
                <a:solidFill>
                  <a:srgbClr val="000000"/>
                </a:solidFill>
                <a:latin typeface="Arial"/>
              </a:rPr>
              <a:t>指该指针指向的空间区域分布着</a:t>
            </a:r>
            <a:r>
              <a:rPr lang="en-US" altLang="zh-CN" sz="2000" b="0" strike="noStrike" spc="-1" dirty="0">
                <a:solidFill>
                  <a:srgbClr val="000000"/>
                </a:solidFill>
                <a:latin typeface="Arial"/>
              </a:rPr>
              <a:t>M</a:t>
            </a:r>
            <a:r>
              <a:rPr lang="zh-CN" altLang="zh-CN" sz="2000" b="0" strike="noStrike" spc="-1" dirty="0">
                <a:solidFill>
                  <a:srgbClr val="000000"/>
                </a:solidFill>
                <a:latin typeface="Arial"/>
              </a:rPr>
              <a:t>个</a:t>
            </a:r>
            <a:r>
              <a:rPr lang="en-US" altLang="zh-CN" sz="2000" b="0" strike="noStrike" spc="-1" dirty="0">
                <a:solidFill>
                  <a:srgbClr val="000000"/>
                </a:solidFill>
                <a:latin typeface="Arial"/>
              </a:rPr>
              <a:t>Type</a:t>
            </a:r>
            <a:r>
              <a:rPr lang="zh-CN" altLang="zh-CN" sz="2000" b="0" strike="noStrike" spc="-1" dirty="0">
                <a:solidFill>
                  <a:srgbClr val="000000"/>
                </a:solidFill>
                <a:latin typeface="Arial"/>
              </a:rPr>
              <a:t>类型数据</a:t>
            </a:r>
            <a:endParaRPr lang="en-US" altLang="zh-CN" sz="2000" b="0" strike="noStrike" spc="-1" dirty="0">
              <a:solidFill>
                <a:srgbClr val="000000"/>
              </a:solidFill>
              <a:latin typeface="Arial"/>
            </a:endParaRPr>
          </a:p>
          <a:p>
            <a:pPr marL="432000">
              <a:lnSpc>
                <a:spcPct val="100000"/>
              </a:lnSpc>
              <a:spcBef>
                <a:spcPts val="1417"/>
              </a:spcBef>
              <a:tabLst>
                <a:tab pos="0" algn="l"/>
              </a:tabLst>
            </a:pPr>
            <a:r>
              <a:rPr lang="zh-CN" altLang="en-US" sz="2000" b="0" strike="noStrike" spc="-1" dirty="0">
                <a:solidFill>
                  <a:srgbClr val="000000"/>
                </a:solidFill>
                <a:latin typeface="Arial"/>
              </a:rPr>
              <a:t>特性</a:t>
            </a:r>
            <a:r>
              <a:rPr lang="zh-CN" altLang="en-US" sz="2000" spc="-1" dirty="0">
                <a:solidFill>
                  <a:srgbClr val="000000"/>
                </a:solidFill>
                <a:latin typeface="Arial"/>
              </a:rPr>
              <a:t>：</a:t>
            </a:r>
            <a:r>
              <a:rPr lang="en-US" altLang="zh-CN" sz="2000" b="0" strike="noStrike" spc="-1" dirty="0">
                <a:solidFill>
                  <a:srgbClr val="000000"/>
                </a:solidFill>
                <a:latin typeface="Arial"/>
              </a:rPr>
              <a:t>ptr+1==(Type *)((</a:t>
            </a:r>
            <a:r>
              <a:rPr lang="en-US" altLang="zh-CN" sz="2000" b="0" strike="noStrike" spc="-1" dirty="0" err="1">
                <a:solidFill>
                  <a:srgbClr val="000000"/>
                </a:solidFill>
                <a:latin typeface="Arial"/>
              </a:rPr>
              <a:t>uintptr_t</a:t>
            </a:r>
            <a:r>
              <a:rPr lang="en-US" altLang="zh-CN" sz="2000" b="0" strike="noStrike" spc="-1" dirty="0">
                <a:solidFill>
                  <a:srgbClr val="000000"/>
                </a:solidFill>
                <a:latin typeface="Arial"/>
              </a:rPr>
              <a:t>)</a:t>
            </a:r>
            <a:r>
              <a:rPr lang="en-US" altLang="zh-CN" sz="2000" b="0" strike="noStrike" spc="-1" dirty="0" err="1">
                <a:solidFill>
                  <a:srgbClr val="000000"/>
                </a:solidFill>
                <a:latin typeface="Arial"/>
              </a:rPr>
              <a:t>ptr+M</a:t>
            </a:r>
            <a:r>
              <a:rPr lang="en-US" altLang="zh-CN" sz="2000" b="0" strike="noStrike" spc="-1" dirty="0">
                <a:solidFill>
                  <a:srgbClr val="000000"/>
                </a:solidFill>
                <a:latin typeface="Arial"/>
              </a:rPr>
              <a:t>*</a:t>
            </a:r>
            <a:r>
              <a:rPr lang="en-US" altLang="zh-CN" sz="2000" b="0" strike="noStrike" spc="-1" dirty="0" err="1">
                <a:solidFill>
                  <a:srgbClr val="000000"/>
                </a:solidFill>
                <a:latin typeface="Arial"/>
              </a:rPr>
              <a:t>sizeof</a:t>
            </a:r>
            <a:r>
              <a:rPr lang="en-US" altLang="zh-CN" sz="2000" b="0" strike="noStrike" spc="-1" dirty="0">
                <a:solidFill>
                  <a:srgbClr val="000000"/>
                </a:solidFill>
                <a:latin typeface="Arial"/>
              </a:rPr>
              <a:t>(Type))</a:t>
            </a:r>
          </a:p>
          <a:p>
            <a:pPr marL="432000" indent="0">
              <a:lnSpc>
                <a:spcPct val="100000"/>
              </a:lnSpc>
              <a:spcBef>
                <a:spcPts val="1417"/>
              </a:spcBef>
              <a:buNone/>
              <a:tabLst>
                <a:tab pos="0" algn="l"/>
              </a:tabLst>
            </a:pPr>
            <a:r>
              <a:rPr lang="zh-CN" altLang="en-US" sz="2000" b="0" strike="noStrike" spc="-1" dirty="0">
                <a:solidFill>
                  <a:srgbClr val="000000"/>
                </a:solidFill>
                <a:latin typeface="Arial"/>
              </a:rPr>
              <a:t>（</a:t>
            </a:r>
            <a:r>
              <a:rPr lang="en-US" altLang="zh-CN" sz="2000" b="0" strike="noStrike" spc="-1" dirty="0">
                <a:solidFill>
                  <a:srgbClr val="000000"/>
                </a:solidFill>
                <a:latin typeface="Arial"/>
              </a:rPr>
              <a:t> </a:t>
            </a:r>
            <a:r>
              <a:rPr lang="en-US" altLang="zh-CN" sz="2000" b="0" strike="noStrike" spc="-1" dirty="0" err="1">
                <a:solidFill>
                  <a:srgbClr val="000000"/>
                </a:solidFill>
                <a:latin typeface="Arial"/>
              </a:rPr>
              <a:t>uintptr_t</a:t>
            </a:r>
            <a:r>
              <a:rPr lang="en-US" altLang="zh-CN" sz="2000" b="0" strike="noStrike" spc="-1" dirty="0">
                <a:solidFill>
                  <a:srgbClr val="000000"/>
                </a:solidFill>
                <a:latin typeface="Arial"/>
              </a:rPr>
              <a:t> </a:t>
            </a:r>
            <a:r>
              <a:rPr lang="zh-CN" altLang="en-US" sz="2000" b="0" strike="noStrike" spc="-1" dirty="0">
                <a:solidFill>
                  <a:srgbClr val="000000"/>
                </a:solidFill>
                <a:latin typeface="Arial"/>
              </a:rPr>
              <a:t>：存储指针地址的无符号整数类型）</a:t>
            </a:r>
            <a:endParaRPr lang="en-US" altLang="zh-CN" sz="2000" b="0" strike="noStrike" spc="-1" dirty="0">
              <a:solidFill>
                <a:srgbClr val="000000"/>
              </a:solidFill>
              <a:latin typeface="Arial"/>
            </a:endParaRPr>
          </a:p>
          <a:p>
            <a:pPr marL="432000" indent="0">
              <a:lnSpc>
                <a:spcPct val="100000"/>
              </a:lnSpc>
              <a:spcBef>
                <a:spcPts val="1417"/>
              </a:spcBef>
              <a:buNone/>
              <a:tabLst>
                <a:tab pos="0" algn="l"/>
              </a:tabLst>
            </a:pPr>
            <a:r>
              <a:rPr lang="zh-CN" altLang="en-US" sz="2000" b="0" strike="noStrike" spc="-1" dirty="0">
                <a:solidFill>
                  <a:srgbClr val="000000"/>
                </a:solidFill>
                <a:latin typeface="Arial"/>
              </a:rPr>
              <a:t>同理，对于</a:t>
            </a:r>
            <a:r>
              <a:rPr lang="en-US" altLang="zh-CN" sz="2000" b="0" strike="noStrike" spc="-1" dirty="0">
                <a:solidFill>
                  <a:srgbClr val="000000"/>
                </a:solidFill>
                <a:latin typeface="Arial"/>
              </a:rPr>
              <a:t>Type *</a:t>
            </a:r>
            <a:r>
              <a:rPr lang="en-US" altLang="zh-CN" sz="2000" b="0" strike="noStrike" spc="-1" dirty="0" err="1">
                <a:solidFill>
                  <a:srgbClr val="000000"/>
                </a:solidFill>
                <a:latin typeface="Arial"/>
              </a:rPr>
              <a:t>ptr</a:t>
            </a:r>
            <a:r>
              <a:rPr lang="en-US" altLang="zh-CN" sz="2000" b="0" strike="noStrike" spc="-1" dirty="0">
                <a:solidFill>
                  <a:srgbClr val="000000"/>
                </a:solidFill>
                <a:latin typeface="Arial"/>
              </a:rPr>
              <a:t>[N][M]</a:t>
            </a:r>
          </a:p>
          <a:p>
            <a:pPr marL="432000" indent="0">
              <a:lnSpc>
                <a:spcPct val="100000"/>
              </a:lnSpc>
              <a:spcBef>
                <a:spcPts val="1417"/>
              </a:spcBef>
              <a:buNone/>
              <a:tabLst>
                <a:tab pos="0" algn="l"/>
              </a:tabLst>
            </a:pPr>
            <a:r>
              <a:rPr lang="en-US" altLang="zh-CN" sz="2000" b="0" strike="noStrike" spc="-1" dirty="0">
                <a:solidFill>
                  <a:srgbClr val="000000"/>
                </a:solidFill>
                <a:latin typeface="Arial"/>
              </a:rPr>
              <a:t>ptr+1==(Type *)((</a:t>
            </a:r>
            <a:r>
              <a:rPr lang="en-US" altLang="zh-CN" sz="2000" b="0" strike="noStrike" spc="-1" dirty="0" err="1">
                <a:solidFill>
                  <a:srgbClr val="000000"/>
                </a:solidFill>
                <a:latin typeface="Arial"/>
              </a:rPr>
              <a:t>uintptr_t</a:t>
            </a:r>
            <a:r>
              <a:rPr lang="en-US" altLang="zh-CN" sz="2000" b="0" strike="noStrike" spc="-1" dirty="0">
                <a:solidFill>
                  <a:srgbClr val="000000"/>
                </a:solidFill>
                <a:latin typeface="Arial"/>
              </a:rPr>
              <a:t>)</a:t>
            </a:r>
            <a:r>
              <a:rPr lang="en-US" altLang="zh-CN" sz="2000" b="0" strike="noStrike" spc="-1" dirty="0" err="1">
                <a:solidFill>
                  <a:srgbClr val="000000"/>
                </a:solidFill>
                <a:latin typeface="Arial"/>
              </a:rPr>
              <a:t>ptr+N</a:t>
            </a:r>
            <a:r>
              <a:rPr lang="en-US" altLang="zh-CN" sz="2000" b="0" strike="noStrike" spc="-1" dirty="0">
                <a:solidFill>
                  <a:srgbClr val="000000"/>
                </a:solidFill>
                <a:latin typeface="Arial"/>
              </a:rPr>
              <a:t>*M*</a:t>
            </a:r>
            <a:r>
              <a:rPr lang="en-US" altLang="zh-CN" sz="2000" b="0" strike="noStrike" spc="-1" dirty="0" err="1">
                <a:solidFill>
                  <a:srgbClr val="000000"/>
                </a:solidFill>
                <a:latin typeface="Arial"/>
              </a:rPr>
              <a:t>sizeof</a:t>
            </a:r>
            <a:r>
              <a:rPr lang="en-US" altLang="zh-CN" sz="2000" b="0" strike="noStrike" spc="-1" dirty="0">
                <a:solidFill>
                  <a:srgbClr val="000000"/>
                </a:solidFill>
                <a:latin typeface="Arial"/>
              </a:rPr>
              <a:t>(Type))</a:t>
            </a:r>
          </a:p>
        </p:txBody>
      </p:sp>
      <p:sp>
        <p:nvSpPr>
          <p:cNvPr id="4" name="PlaceHolder 3"/>
          <p:cNvSpPr>
            <a:spLocks noGrp="1"/>
          </p:cNvSpPr>
          <p:nvPr>
            <p:ph type="sldNum" idx="129"/>
          </p:nvPr>
        </p:nvSpPr>
        <p:spPr/>
        <p:txBody>
          <a:bodyPr/>
          <a:lstStyle/>
          <a:p>
            <a:fld id="{B6813497-4C4D-43DC-9734-46CD272B9EA5}" type="slidenum">
              <a:t>30</a:t>
            </a:fld>
            <a:endParaRPr/>
          </a:p>
        </p:txBody>
      </p:sp>
      <p:pic>
        <p:nvPicPr>
          <p:cNvPr id="1026" name="Picture 2" descr="This nerdy cat : r/countablepixels">
            <a:extLst>
              <a:ext uri="{FF2B5EF4-FFF2-40B4-BE49-F238E27FC236}">
                <a16:creationId xmlns:a16="http://schemas.microsoft.com/office/drawing/2014/main" id="{E0485267-8F78-A74F-796E-7AE022C91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9900" y="2718288"/>
            <a:ext cx="33909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60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lnSpc>
                <a:spcPct val="100000"/>
              </a:lnSpc>
              <a:buNone/>
              <a:tabLst>
                <a:tab pos="0" algn="l"/>
              </a:tabLst>
            </a:pPr>
            <a:r>
              <a:rPr lang="zh-CN" sz="4400" b="0" strike="noStrike" spc="-1">
                <a:solidFill>
                  <a:srgbClr val="000000"/>
                </a:solidFill>
                <a:latin typeface="Arial"/>
              </a:rPr>
              <a:t>指针与数组——访问二维数组的指针行为</a:t>
            </a:r>
            <a:endParaRPr lang="en-US" sz="4400" b="0" strike="noStrike" spc="-1">
              <a:solidFill>
                <a:srgbClr val="000000"/>
              </a:solidFill>
              <a:latin typeface="Arial"/>
            </a:endParaRPr>
          </a:p>
        </p:txBody>
      </p:sp>
      <p:sp>
        <p:nvSpPr>
          <p:cNvPr id="1610" name="PlaceHolder 2"/>
          <p:cNvSpPr>
            <a:spLocks noGrp="1"/>
          </p:cNvSpPr>
          <p:nvPr>
            <p:ph/>
          </p:nvPr>
        </p:nvSpPr>
        <p:spPr>
          <a:xfrm>
            <a:off x="838080" y="1834662"/>
            <a:ext cx="7074997" cy="4339338"/>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altLang="en-US" sz="2800" spc="-1" dirty="0">
                <a:solidFill>
                  <a:srgbClr val="000000"/>
                </a:solidFill>
                <a:latin typeface="Arial"/>
              </a:rPr>
              <a:t>指向不定大小数组的指针</a:t>
            </a:r>
            <a:endParaRPr lang="en-US" altLang="zh-CN" sz="2800" spc="-1" dirty="0">
              <a:solidFill>
                <a:srgbClr val="000000"/>
              </a:solidFill>
              <a:latin typeface="Arial"/>
            </a:endParaRPr>
          </a:p>
          <a:p>
            <a:pPr marL="432000" indent="0">
              <a:lnSpc>
                <a:spcPct val="100000"/>
              </a:lnSpc>
              <a:spcBef>
                <a:spcPts val="1417"/>
              </a:spcBef>
              <a:buNone/>
              <a:tabLst>
                <a:tab pos="0" algn="l"/>
              </a:tabLst>
            </a:pPr>
            <a:r>
              <a:rPr lang="zh-CN" altLang="en-US" sz="2000" b="0" strike="noStrike" spc="-1" dirty="0">
                <a:solidFill>
                  <a:srgbClr val="000000"/>
                </a:solidFill>
                <a:latin typeface="Arial"/>
              </a:rPr>
              <a:t>定义：</a:t>
            </a:r>
            <a:r>
              <a:rPr lang="en-US" altLang="zh-CN" sz="2000" b="0" strike="noStrike" spc="-1" dirty="0">
                <a:solidFill>
                  <a:srgbClr val="000000"/>
                </a:solidFill>
                <a:latin typeface="Arial"/>
              </a:rPr>
              <a:t> Type (*</a:t>
            </a:r>
            <a:r>
              <a:rPr lang="en-US" altLang="zh-CN" sz="2000" b="0" strike="noStrike" spc="-1" dirty="0" err="1">
                <a:solidFill>
                  <a:srgbClr val="000000"/>
                </a:solidFill>
                <a:latin typeface="Arial"/>
              </a:rPr>
              <a:t>ptr</a:t>
            </a:r>
            <a:r>
              <a:rPr lang="en-US" altLang="zh-CN" sz="2000" b="0" strike="noStrike" spc="-1" dirty="0">
                <a:solidFill>
                  <a:srgbClr val="000000"/>
                </a:solidFill>
                <a:latin typeface="Arial"/>
              </a:rPr>
              <a:t>)[]  </a:t>
            </a:r>
          </a:p>
          <a:p>
            <a:pPr marL="432000" indent="0">
              <a:lnSpc>
                <a:spcPct val="100000"/>
              </a:lnSpc>
              <a:spcBef>
                <a:spcPts val="1417"/>
              </a:spcBef>
              <a:buNone/>
              <a:tabLst>
                <a:tab pos="0" algn="l"/>
              </a:tabLst>
            </a:pPr>
            <a:r>
              <a:rPr lang="zh-CN" altLang="en-US" sz="2000" spc="-1" dirty="0">
                <a:solidFill>
                  <a:srgbClr val="000000"/>
                </a:solidFill>
                <a:latin typeface="Arial"/>
              </a:rPr>
              <a:t>解释：</a:t>
            </a:r>
            <a:r>
              <a:rPr lang="zh-CN" altLang="zh-CN" sz="2000" b="0" strike="noStrike" spc="-1" dirty="0">
                <a:solidFill>
                  <a:srgbClr val="000000"/>
                </a:solidFill>
                <a:latin typeface="Arial"/>
              </a:rPr>
              <a:t>指该指针指向的空间区域分布着</a:t>
            </a:r>
            <a:r>
              <a:rPr lang="zh-CN" altLang="en-US" sz="2000" spc="-1" dirty="0">
                <a:solidFill>
                  <a:srgbClr val="000000"/>
                </a:solidFill>
                <a:latin typeface="Arial"/>
              </a:rPr>
              <a:t>若干个</a:t>
            </a:r>
            <a:r>
              <a:rPr lang="zh-CN" altLang="zh-CN" sz="2000" b="0" strike="noStrike" spc="-1" dirty="0">
                <a:solidFill>
                  <a:srgbClr val="000000"/>
                </a:solidFill>
                <a:latin typeface="Arial"/>
              </a:rPr>
              <a:t>个</a:t>
            </a:r>
            <a:r>
              <a:rPr lang="en-US" altLang="zh-CN" sz="2000" b="0" strike="noStrike" spc="-1" dirty="0">
                <a:solidFill>
                  <a:srgbClr val="000000"/>
                </a:solidFill>
                <a:latin typeface="Arial"/>
              </a:rPr>
              <a:t>Type</a:t>
            </a:r>
            <a:r>
              <a:rPr lang="zh-CN" altLang="zh-CN" sz="2000" b="0" strike="noStrike" spc="-1" dirty="0">
                <a:solidFill>
                  <a:srgbClr val="000000"/>
                </a:solidFill>
                <a:latin typeface="Arial"/>
              </a:rPr>
              <a:t>类型数据</a:t>
            </a:r>
            <a:endParaRPr lang="en-US" altLang="zh-CN" sz="2000" b="0" strike="noStrike" spc="-1" dirty="0">
              <a:solidFill>
                <a:srgbClr val="000000"/>
              </a:solidFill>
              <a:latin typeface="Arial"/>
            </a:endParaRPr>
          </a:p>
          <a:p>
            <a:pPr marL="432000">
              <a:lnSpc>
                <a:spcPct val="100000"/>
              </a:lnSpc>
              <a:spcBef>
                <a:spcPts val="1417"/>
              </a:spcBef>
              <a:tabLst>
                <a:tab pos="0" algn="l"/>
              </a:tabLst>
            </a:pPr>
            <a:r>
              <a:rPr lang="zh-CN" altLang="en-US" sz="2000" b="0" strike="noStrike" spc="-1" dirty="0">
                <a:solidFill>
                  <a:srgbClr val="000000"/>
                </a:solidFill>
                <a:latin typeface="Arial"/>
              </a:rPr>
              <a:t>特性</a:t>
            </a:r>
            <a:r>
              <a:rPr lang="zh-CN" altLang="en-US" sz="2000" spc="-1" dirty="0">
                <a:solidFill>
                  <a:srgbClr val="000000"/>
                </a:solidFill>
                <a:latin typeface="Arial"/>
              </a:rPr>
              <a:t>：</a:t>
            </a:r>
            <a:r>
              <a:rPr lang="zh-CN" altLang="en-US" sz="2000" b="0" strike="noStrike" spc="-1" dirty="0">
                <a:solidFill>
                  <a:srgbClr val="000000"/>
                </a:solidFill>
                <a:latin typeface="Arial"/>
              </a:rPr>
              <a:t>与整数做加法属于未定义行为</a:t>
            </a:r>
            <a:endParaRPr lang="en-US" altLang="zh-CN" sz="2000" b="0" strike="noStrike" spc="-1" dirty="0">
              <a:solidFill>
                <a:srgbClr val="000000"/>
              </a:solidFill>
              <a:latin typeface="Arial"/>
            </a:endParaRPr>
          </a:p>
        </p:txBody>
      </p:sp>
      <p:sp>
        <p:nvSpPr>
          <p:cNvPr id="4" name="PlaceHolder 3"/>
          <p:cNvSpPr>
            <a:spLocks noGrp="1"/>
          </p:cNvSpPr>
          <p:nvPr>
            <p:ph type="sldNum" idx="129"/>
          </p:nvPr>
        </p:nvSpPr>
        <p:spPr/>
        <p:txBody>
          <a:bodyPr/>
          <a:lstStyle/>
          <a:p>
            <a:fld id="{B6813497-4C4D-43DC-9734-46CD272B9EA5}" type="slidenum">
              <a:t>31</a:t>
            </a:fld>
            <a:endParaRPr/>
          </a:p>
        </p:txBody>
      </p:sp>
      <p:pic>
        <p:nvPicPr>
          <p:cNvPr id="1026" name="Picture 2" descr="This nerdy cat : r/countablepixels">
            <a:extLst>
              <a:ext uri="{FF2B5EF4-FFF2-40B4-BE49-F238E27FC236}">
                <a16:creationId xmlns:a16="http://schemas.microsoft.com/office/drawing/2014/main" id="{E0485267-8F78-A74F-796E-7AE022C91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9900" y="2718288"/>
            <a:ext cx="33909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979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lnSpc>
                <a:spcPct val="100000"/>
              </a:lnSpc>
              <a:buNone/>
              <a:tabLst>
                <a:tab pos="0" algn="l"/>
              </a:tabLst>
            </a:pPr>
            <a:r>
              <a:rPr lang="zh-CN" sz="4400" b="0" strike="noStrike" spc="-1">
                <a:solidFill>
                  <a:srgbClr val="000000"/>
                </a:solidFill>
                <a:latin typeface="Arial"/>
              </a:rPr>
              <a:t>指针与数组——访问二维数组的指针行为</a:t>
            </a:r>
            <a:endParaRPr lang="en-US" sz="4400" b="0" strike="noStrike" spc="-1">
              <a:solidFill>
                <a:srgbClr val="000000"/>
              </a:solidFill>
              <a:latin typeface="Arial"/>
            </a:endParaRPr>
          </a:p>
        </p:txBody>
      </p:sp>
      <p:sp>
        <p:nvSpPr>
          <p:cNvPr id="1615"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a:lnSpc>
                <a:spcPct val="100000"/>
              </a:lnSpc>
              <a:spcBef>
                <a:spcPts val="1417"/>
              </a:spcBef>
              <a:tabLst>
                <a:tab pos="0" algn="l"/>
              </a:tabLst>
            </a:pPr>
            <a:r>
              <a:rPr lang="zh-CN" sz="2800" b="0" strike="noStrike" spc="-1" dirty="0">
                <a:solidFill>
                  <a:srgbClr val="000000"/>
                </a:solidFill>
                <a:latin typeface="Arial"/>
              </a:rPr>
              <a:t>在学会新的定义方式后，我们可以定义出更折磨人的指针</a:t>
            </a:r>
            <a:r>
              <a:rPr lang="zh-CN" altLang="en-US" sz="2800" b="0" strike="noStrike" spc="-1" dirty="0">
                <a:solidFill>
                  <a:srgbClr val="000000"/>
                </a:solidFill>
                <a:latin typeface="Arial"/>
              </a:rPr>
              <a:t>🤓</a:t>
            </a:r>
            <a:endParaRPr lang="en-US" sz="2800" b="0" strike="noStrike" spc="-1" dirty="0">
              <a:solidFill>
                <a:srgbClr val="000000"/>
              </a:solidFill>
              <a:latin typeface="Arial"/>
            </a:endParaRPr>
          </a:p>
          <a:p>
            <a:pPr marL="432000" indent="0">
              <a:lnSpc>
                <a:spcPct val="100000"/>
              </a:lnSpc>
              <a:spcBef>
                <a:spcPts val="1417"/>
              </a:spcBef>
              <a:buNone/>
              <a:tabLst>
                <a:tab pos="0" algn="l"/>
              </a:tabLst>
            </a:pPr>
            <a:r>
              <a:rPr lang="en-US" sz="2800" b="0" strike="noStrike" spc="-1" dirty="0">
                <a:solidFill>
                  <a:srgbClr val="000000"/>
                </a:solidFill>
                <a:latin typeface="Arial"/>
              </a:rPr>
              <a:t>int (*(*(*</a:t>
            </a:r>
            <a:r>
              <a:rPr lang="en-US" sz="2800" b="0" strike="noStrike" spc="-1" dirty="0" err="1">
                <a:solidFill>
                  <a:srgbClr val="000000"/>
                </a:solidFill>
                <a:latin typeface="Arial"/>
              </a:rPr>
              <a:t>fp</a:t>
            </a:r>
            <a:r>
              <a:rPr lang="en-US" sz="2800" b="0" strike="noStrike" spc="-1" dirty="0">
                <a:solidFill>
                  <a:srgbClr val="000000"/>
                </a:solidFill>
                <a:latin typeface="Arial"/>
              </a:rPr>
              <a:t>[10])[][5])(char **))[2];</a:t>
            </a:r>
          </a:p>
          <a:p>
            <a:pPr marL="432000" indent="0">
              <a:lnSpc>
                <a:spcPct val="100000"/>
              </a:lnSpc>
              <a:spcBef>
                <a:spcPts val="1417"/>
              </a:spcBef>
              <a:buNone/>
              <a:tabLst>
                <a:tab pos="0" algn="l"/>
              </a:tabLst>
            </a:pPr>
            <a:r>
              <a:rPr lang="zh-CN" altLang="en-US" sz="2800" spc="-1" dirty="0">
                <a:solidFill>
                  <a:srgbClr val="000000"/>
                </a:solidFill>
                <a:latin typeface="Arial"/>
              </a:rPr>
              <a:t>哦，老天，你能解释这个指针吗？</a:t>
            </a:r>
            <a:endParaRPr lang="en-US" sz="2800" b="0" strike="noStrike" spc="-1" dirty="0">
              <a:solidFill>
                <a:srgbClr val="000000"/>
              </a:solidFill>
              <a:latin typeface="Arial"/>
            </a:endParaRPr>
          </a:p>
        </p:txBody>
      </p:sp>
      <p:sp>
        <p:nvSpPr>
          <p:cNvPr id="4" name="PlaceHolder 3"/>
          <p:cNvSpPr>
            <a:spLocks noGrp="1"/>
          </p:cNvSpPr>
          <p:nvPr>
            <p:ph type="sldNum" idx="138"/>
          </p:nvPr>
        </p:nvSpPr>
        <p:spPr/>
        <p:txBody>
          <a:bodyPr/>
          <a:lstStyle/>
          <a:p>
            <a:fld id="{FFA3E237-5327-44FE-8589-34061BB00BB1}" type="slidenum">
              <a:t>32</a:t>
            </a:fld>
            <a:endParaRPr/>
          </a:p>
        </p:txBody>
      </p:sp>
      <p:pic>
        <p:nvPicPr>
          <p:cNvPr id="2" name="图片 1">
            <a:extLst>
              <a:ext uri="{FF2B5EF4-FFF2-40B4-BE49-F238E27FC236}">
                <a16:creationId xmlns:a16="http://schemas.microsoft.com/office/drawing/2014/main" id="{AE02E77D-C354-DF46-ACAF-D834038F9FF1}"/>
              </a:ext>
            </a:extLst>
          </p:cNvPr>
          <p:cNvPicPr/>
          <p:nvPr/>
        </p:nvPicPr>
        <p:blipFill>
          <a:blip r:embed="rId2"/>
          <a:stretch/>
        </p:blipFill>
        <p:spPr>
          <a:xfrm>
            <a:off x="4067820" y="3673745"/>
            <a:ext cx="2855880" cy="2151000"/>
          </a:xfrm>
          <a:prstGeom prst="rect">
            <a:avLst/>
          </a:prstGeom>
          <a:ln w="0">
            <a:noFill/>
          </a:ln>
        </p:spPr>
      </p:pic>
    </p:spTree>
    <p:extLst>
      <p:ext uri="{BB962C8B-B14F-4D97-AF65-F5344CB8AC3E}">
        <p14:creationId xmlns:p14="http://schemas.microsoft.com/office/powerpoint/2010/main" val="1192651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lnSpc>
                <a:spcPct val="100000"/>
              </a:lnSpc>
              <a:buNone/>
              <a:tabLst>
                <a:tab pos="0" algn="l"/>
              </a:tabLst>
            </a:pPr>
            <a:r>
              <a:rPr lang="zh-CN" sz="4400" b="0" strike="noStrike" spc="-1">
                <a:solidFill>
                  <a:srgbClr val="000000"/>
                </a:solidFill>
                <a:latin typeface="Arial"/>
              </a:rPr>
              <a:t>指针与数组——访问二维数组的指针行为</a:t>
            </a:r>
            <a:endParaRPr lang="en-US" sz="4400" b="0" strike="noStrike" spc="-1">
              <a:solidFill>
                <a:srgbClr val="000000"/>
              </a:solidFill>
              <a:latin typeface="Arial"/>
            </a:endParaRPr>
          </a:p>
        </p:txBody>
      </p:sp>
      <p:sp>
        <p:nvSpPr>
          <p:cNvPr id="1615"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sz="2800" b="0" strike="noStrike" spc="-1" dirty="0">
                <a:solidFill>
                  <a:srgbClr val="000000"/>
                </a:solidFill>
                <a:latin typeface="Arial"/>
              </a:rPr>
              <a:t>思考题🤔</a:t>
            </a:r>
            <a:endParaRPr lang="en-US" sz="2800" b="0" strike="noStrike" spc="-1" dirty="0">
              <a:solidFill>
                <a:srgbClr val="000000"/>
              </a:solidFill>
              <a:latin typeface="Arial"/>
            </a:endParaRPr>
          </a:p>
          <a:p>
            <a:pPr marL="108000">
              <a:lnSpc>
                <a:spcPct val="100000"/>
              </a:lnSpc>
              <a:spcBef>
                <a:spcPts val="1417"/>
              </a:spcBef>
              <a:buClr>
                <a:srgbClr val="000000"/>
              </a:buClr>
              <a:buSzPct val="45000"/>
              <a:tabLst>
                <a:tab pos="0" algn="l"/>
              </a:tabLst>
            </a:pPr>
            <a:r>
              <a:rPr lang="en-US" altLang="zh-CN" sz="2800" b="0" strike="noStrike" spc="-1" dirty="0">
                <a:solidFill>
                  <a:srgbClr val="000000"/>
                </a:solidFill>
                <a:latin typeface="Arial"/>
              </a:rPr>
              <a:t>   </a:t>
            </a:r>
            <a:r>
              <a:rPr lang="zh-CN" sz="2800" b="0" strike="noStrike" spc="-1" dirty="0">
                <a:solidFill>
                  <a:srgbClr val="000000"/>
                </a:solidFill>
                <a:latin typeface="Arial"/>
              </a:rPr>
              <a:t>定义数组</a:t>
            </a:r>
            <a:r>
              <a:rPr lang="en-US" sz="2800" b="0" strike="noStrike" spc="-1" dirty="0">
                <a:solidFill>
                  <a:srgbClr val="000000"/>
                </a:solidFill>
                <a:latin typeface="Arial"/>
              </a:rPr>
              <a:t>int a[3][4][5];	</a:t>
            </a:r>
          </a:p>
          <a:p>
            <a:pPr marL="432000" lvl="8" indent="-324000">
              <a:spcBef>
                <a:spcPts val="1417"/>
              </a:spcBef>
              <a:buClr>
                <a:srgbClr val="000000"/>
              </a:buClr>
              <a:buSzPct val="45000"/>
              <a:buFont typeface="Wingdings" charset="2"/>
              <a:buChar char=""/>
              <a:tabLst>
                <a:tab pos="0" algn="l"/>
              </a:tabLst>
            </a:pPr>
            <a:r>
              <a:rPr lang="en-US" sz="2800" b="0" strike="noStrike" spc="-1" dirty="0">
                <a:solidFill>
                  <a:srgbClr val="000000"/>
                </a:solidFill>
                <a:latin typeface="Arial"/>
              </a:rPr>
              <a:t>a</a:t>
            </a:r>
            <a:r>
              <a:rPr lang="zh-CN" sz="2800" b="0" strike="noStrike" spc="-1" dirty="0">
                <a:solidFill>
                  <a:srgbClr val="000000"/>
                </a:solidFill>
                <a:latin typeface="Arial"/>
              </a:rPr>
              <a:t>被解释为什么，</a:t>
            </a:r>
            <a:r>
              <a:rPr lang="en-US" sz="2800" b="0" strike="noStrike" spc="-1" dirty="0">
                <a:solidFill>
                  <a:srgbClr val="000000"/>
                </a:solidFill>
                <a:latin typeface="Arial"/>
              </a:rPr>
              <a:t>a[1]</a:t>
            </a:r>
            <a:r>
              <a:rPr lang="zh-CN" sz="2800" b="0" strike="noStrike" spc="-1" dirty="0">
                <a:solidFill>
                  <a:srgbClr val="000000"/>
                </a:solidFill>
                <a:latin typeface="Arial"/>
              </a:rPr>
              <a:t>被解释为什么</a:t>
            </a:r>
            <a:r>
              <a:rPr lang="en-US" sz="2800" b="0" strike="noStrike" spc="-1" dirty="0">
                <a:solidFill>
                  <a:srgbClr val="000000"/>
                </a:solidFill>
                <a:latin typeface="Arial"/>
              </a:rPr>
              <a:t>,a[1][2]</a:t>
            </a:r>
            <a:r>
              <a:rPr lang="zh-CN" sz="2800" b="0" strike="noStrike" spc="-1" dirty="0">
                <a:solidFill>
                  <a:srgbClr val="000000"/>
                </a:solidFill>
                <a:latin typeface="Arial"/>
              </a:rPr>
              <a:t>被解释为什么</a:t>
            </a:r>
            <a:endParaRPr lang="en-US" sz="2800" b="0" strike="noStrike" spc="-1" dirty="0">
              <a:solidFill>
                <a:srgbClr val="000000"/>
              </a:solidFill>
              <a:latin typeface="Arial"/>
            </a:endParaRPr>
          </a:p>
          <a:p>
            <a:pPr marL="432000" lvl="4" indent="-324000">
              <a:spcBef>
                <a:spcPts val="1417"/>
              </a:spcBef>
              <a:buClr>
                <a:srgbClr val="000000"/>
              </a:buClr>
              <a:buSzPct val="45000"/>
              <a:buFont typeface="Wingdings" charset="2"/>
              <a:buChar char=""/>
              <a:tabLst>
                <a:tab pos="0" algn="l"/>
              </a:tabLst>
            </a:pPr>
            <a:r>
              <a:rPr lang="zh-CN" sz="2800" b="0" strike="noStrike" spc="-1" dirty="0">
                <a:solidFill>
                  <a:srgbClr val="000000"/>
                </a:solidFill>
                <a:latin typeface="Arial"/>
              </a:rPr>
              <a:t>给出</a:t>
            </a:r>
            <a:r>
              <a:rPr lang="en-US" sz="2800" b="0" strike="noStrike" spc="-1" dirty="0">
                <a:solidFill>
                  <a:srgbClr val="000000"/>
                </a:solidFill>
                <a:latin typeface="Arial"/>
              </a:rPr>
              <a:t>a[2][3][3]</a:t>
            </a:r>
            <a:r>
              <a:rPr lang="zh-CN" sz="2800" b="0" strike="noStrike" spc="-1" dirty="0">
                <a:solidFill>
                  <a:srgbClr val="000000"/>
                </a:solidFill>
                <a:latin typeface="Arial"/>
              </a:rPr>
              <a:t>的等价指针访问</a:t>
            </a:r>
            <a:endParaRPr lang="en-US" sz="2800" b="0" strike="noStrike" spc="-1" dirty="0">
              <a:solidFill>
                <a:srgbClr val="000000"/>
              </a:solidFill>
              <a:latin typeface="Arial"/>
            </a:endParaRPr>
          </a:p>
          <a:p>
            <a:pPr marL="432000" lvl="1" indent="-324000">
              <a:spcBef>
                <a:spcPts val="1417"/>
              </a:spcBef>
              <a:buClr>
                <a:srgbClr val="000000"/>
              </a:buClr>
              <a:buSzPct val="45000"/>
              <a:buFont typeface="Wingdings" charset="2"/>
              <a:buChar char=""/>
              <a:tabLst>
                <a:tab pos="0" algn="l"/>
              </a:tabLst>
            </a:pPr>
            <a:r>
              <a:rPr lang="zh-CN" sz="2800" b="0" strike="noStrike" spc="-1" dirty="0">
                <a:solidFill>
                  <a:srgbClr val="000000"/>
                </a:solidFill>
                <a:latin typeface="Arial"/>
              </a:rPr>
              <a:t>如何定义一个指向数组的指针的数组</a:t>
            </a:r>
            <a:endParaRPr lang="en-US" sz="2800" b="0" strike="noStrike" spc="-1" dirty="0">
              <a:solidFill>
                <a:srgbClr val="000000"/>
              </a:solidFill>
              <a:latin typeface="Arial"/>
            </a:endParaRPr>
          </a:p>
        </p:txBody>
      </p:sp>
      <p:sp>
        <p:nvSpPr>
          <p:cNvPr id="4" name="PlaceHolder 3"/>
          <p:cNvSpPr>
            <a:spLocks noGrp="1"/>
          </p:cNvSpPr>
          <p:nvPr>
            <p:ph type="sldNum" idx="138"/>
          </p:nvPr>
        </p:nvSpPr>
        <p:spPr/>
        <p:txBody>
          <a:bodyPr/>
          <a:lstStyle/>
          <a:p>
            <a:fld id="{FFA3E237-5327-44FE-8589-34061BB00BB1}" type="slidenum">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lnSpc>
                <a:spcPct val="100000"/>
              </a:lnSpc>
              <a:buNone/>
              <a:tabLst>
                <a:tab pos="0" algn="l"/>
              </a:tabLst>
            </a:pPr>
            <a:r>
              <a:rPr lang="zh-CN" sz="4400" b="0" strike="noStrike" spc="-1">
                <a:solidFill>
                  <a:srgbClr val="000000"/>
                </a:solidFill>
                <a:latin typeface="Arial"/>
              </a:rPr>
              <a:t>指针与数组——二者的不同</a:t>
            </a:r>
            <a:endParaRPr lang="en-US" sz="4400" b="0" strike="noStrike" spc="-1">
              <a:solidFill>
                <a:srgbClr val="000000"/>
              </a:solidFill>
              <a:latin typeface="Arial"/>
            </a:endParaRPr>
          </a:p>
        </p:txBody>
      </p:sp>
      <p:sp>
        <p:nvSpPr>
          <p:cNvPr id="1617"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sz="2800" b="0" strike="noStrike" spc="-1" dirty="0">
                <a:solidFill>
                  <a:srgbClr val="000000"/>
                </a:solidFill>
                <a:latin typeface="Arial"/>
              </a:rPr>
              <a:t>虽然数组名常常被解释为指针，但是其本身并不是指针</a:t>
            </a:r>
            <a:endParaRPr lang="en-US" sz="2800" b="0" strike="noStrike" spc="-1" dirty="0">
              <a:solidFill>
                <a:srgbClr val="000000"/>
              </a:solidFill>
              <a:latin typeface="Arial"/>
            </a:endParaRPr>
          </a:p>
          <a:p>
            <a:pPr marL="432000" indent="0">
              <a:lnSpc>
                <a:spcPct val="100000"/>
              </a:lnSpc>
              <a:spcBef>
                <a:spcPts val="1417"/>
              </a:spcBef>
              <a:buNone/>
              <a:tabLst>
                <a:tab pos="0" algn="l"/>
              </a:tabLst>
            </a:pPr>
            <a:r>
              <a:rPr lang="zh-CN" sz="2800" b="0" strike="noStrike" spc="-1" dirty="0">
                <a:solidFill>
                  <a:srgbClr val="000000"/>
                </a:solidFill>
                <a:latin typeface="Arial"/>
              </a:rPr>
              <a:t>首先它不能被修改</a:t>
            </a:r>
            <a:endParaRPr lang="en-US" sz="2800" b="0" strike="noStrike" spc="-1" dirty="0">
              <a:solidFill>
                <a:srgbClr val="000000"/>
              </a:solidFill>
              <a:latin typeface="Arial"/>
            </a:endParaRPr>
          </a:p>
          <a:p>
            <a:pPr marL="432000" indent="0">
              <a:lnSpc>
                <a:spcPct val="100000"/>
              </a:lnSpc>
              <a:spcBef>
                <a:spcPts val="1417"/>
              </a:spcBef>
              <a:buNone/>
              <a:tabLst>
                <a:tab pos="0" algn="l"/>
              </a:tabLst>
            </a:pPr>
            <a:r>
              <a:rPr lang="zh-CN" sz="2800" b="0" strike="noStrike" spc="-1" dirty="0">
                <a:solidFill>
                  <a:srgbClr val="000000"/>
                </a:solidFill>
                <a:latin typeface="Arial"/>
              </a:rPr>
              <a:t>其次将其作为</a:t>
            </a:r>
            <a:r>
              <a:rPr lang="en-US" sz="2800" b="0" strike="noStrike" spc="-1" dirty="0" err="1">
                <a:solidFill>
                  <a:srgbClr val="000000"/>
                </a:solidFill>
                <a:latin typeface="Arial"/>
              </a:rPr>
              <a:t>sizeof</a:t>
            </a:r>
            <a:r>
              <a:rPr lang="zh-CN" sz="2800" b="0" strike="noStrike" spc="-1" dirty="0">
                <a:solidFill>
                  <a:srgbClr val="000000"/>
                </a:solidFill>
                <a:latin typeface="Arial"/>
              </a:rPr>
              <a:t>的参数时，返回的是数组所占空间大小</a:t>
            </a:r>
            <a:endParaRPr lang="en-US" sz="2800" b="0" strike="noStrike" spc="-1" dirty="0">
              <a:solidFill>
                <a:srgbClr val="000000"/>
              </a:solidFill>
              <a:latin typeface="Arial"/>
            </a:endParaRPr>
          </a:p>
        </p:txBody>
      </p:sp>
      <p:sp>
        <p:nvSpPr>
          <p:cNvPr id="4" name="PlaceHolder 3"/>
          <p:cNvSpPr>
            <a:spLocks noGrp="1"/>
          </p:cNvSpPr>
          <p:nvPr>
            <p:ph type="sldNum" idx="141"/>
          </p:nvPr>
        </p:nvSpPr>
        <p:spPr/>
        <p:txBody>
          <a:bodyPr/>
          <a:lstStyle/>
          <a:p>
            <a:fld id="{3DBACE32-63D2-480B-8112-D669FE36C0D7}" type="slidenum">
              <a:t>34</a:t>
            </a:fld>
            <a:endParaRPr/>
          </a:p>
        </p:txBody>
      </p:sp>
      <p:pic>
        <p:nvPicPr>
          <p:cNvPr id="2050" name="Picture 2" descr="Nerd Cat Blank Template - Imgflip">
            <a:extLst>
              <a:ext uri="{FF2B5EF4-FFF2-40B4-BE49-F238E27FC236}">
                <a16:creationId xmlns:a16="http://schemas.microsoft.com/office/drawing/2014/main" id="{16AC9E58-959A-E5CC-3431-15A02BBDF1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5880" y="3728500"/>
            <a:ext cx="3669200" cy="2990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4400" b="0" strike="noStrike" spc="-1">
                <a:solidFill>
                  <a:srgbClr val="000000"/>
                </a:solidFill>
                <a:latin typeface="Arial"/>
              </a:rPr>
              <a:t>特殊的指针类型——</a:t>
            </a:r>
            <a:r>
              <a:rPr lang="en-US" sz="4400" b="0" strike="noStrike" spc="-1">
                <a:solidFill>
                  <a:srgbClr val="000000"/>
                </a:solidFill>
                <a:latin typeface="Arial"/>
              </a:rPr>
              <a:t>void*</a:t>
            </a:r>
          </a:p>
        </p:txBody>
      </p:sp>
      <p:sp>
        <p:nvSpPr>
          <p:cNvPr id="4" name="PlaceHolder 3"/>
          <p:cNvSpPr>
            <a:spLocks noGrp="1"/>
          </p:cNvSpPr>
          <p:nvPr>
            <p:ph type="sldNum" idx="75"/>
          </p:nvPr>
        </p:nvSpPr>
        <p:spPr/>
        <p:txBody>
          <a:bodyPr/>
          <a:lstStyle/>
          <a:p>
            <a:fld id="{29CE543B-6722-4472-997C-8F8956BC2909}" type="slidenum">
              <a:t>35</a:t>
            </a:fld>
            <a:endParaRPr/>
          </a:p>
        </p:txBody>
      </p:sp>
      <p:pic>
        <p:nvPicPr>
          <p:cNvPr id="5122" name="Picture 2" descr="Like a pointer | Notepad++ Community">
            <a:extLst>
              <a:ext uri="{FF2B5EF4-FFF2-40B4-BE49-F238E27FC236}">
                <a16:creationId xmlns:a16="http://schemas.microsoft.com/office/drawing/2014/main" id="{B52F3C68-F331-7FF4-3E1A-59FA7C3ED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432" y="1784749"/>
            <a:ext cx="4799135" cy="46942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4400" b="0" strike="noStrike" spc="-1">
                <a:solidFill>
                  <a:srgbClr val="000000"/>
                </a:solidFill>
                <a:latin typeface="Arial"/>
              </a:rPr>
              <a:t>指针使用——指针的隐式类型转换</a:t>
            </a:r>
            <a:endParaRPr lang="en-US" sz="4400" b="0" strike="noStrike" spc="-1">
              <a:solidFill>
                <a:srgbClr val="000000"/>
              </a:solidFill>
              <a:latin typeface="Arial"/>
            </a:endParaRPr>
          </a:p>
        </p:txBody>
      </p:sp>
      <p:sp>
        <p:nvSpPr>
          <p:cNvPr id="1621"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en-US" sz="2800" b="0" strike="noStrike" spc="-1" dirty="0">
                <a:solidFill>
                  <a:srgbClr val="000000"/>
                </a:solidFill>
                <a:latin typeface="Arial"/>
              </a:rPr>
              <a:t> </a:t>
            </a:r>
            <a:r>
              <a:rPr lang="zh-CN" sz="2800" b="0" strike="noStrike" spc="-1" dirty="0">
                <a:solidFill>
                  <a:srgbClr val="000000"/>
                </a:solidFill>
                <a:latin typeface="Arial"/>
              </a:rPr>
              <a:t>与数字运算不同，指针中极少出现隐式类型转换</a:t>
            </a:r>
            <a:endParaRPr lang="en-US" altLang="zh-CN" sz="2800" spc="-1" dirty="0">
              <a:solidFill>
                <a:srgbClr val="000000"/>
              </a:solidFill>
              <a:latin typeface="Arial"/>
            </a:endParaRPr>
          </a:p>
          <a:p>
            <a:pPr indent="0">
              <a:lnSpc>
                <a:spcPct val="100000"/>
              </a:lnSpc>
              <a:buNone/>
              <a:tabLst>
                <a:tab pos="0" algn="l"/>
              </a:tabLst>
            </a:pPr>
            <a:r>
              <a:rPr lang="zh-CN" sz="2800" b="0" strike="noStrike" spc="-1" dirty="0">
                <a:solidFill>
                  <a:srgbClr val="000000"/>
                </a:solidFill>
                <a:latin typeface="Arial"/>
              </a:rPr>
              <a:t>一般仅有任意类型指针会被隐式转换为</a:t>
            </a:r>
            <a:r>
              <a:rPr lang="en-US" sz="2800" b="0" strike="noStrike" spc="-1" dirty="0">
                <a:solidFill>
                  <a:srgbClr val="000000"/>
                </a:solidFill>
                <a:latin typeface="Arial"/>
              </a:rPr>
              <a:t>void*</a:t>
            </a:r>
            <a:r>
              <a:rPr lang="zh-CN" sz="2800" b="0" strike="noStrike" spc="-1" dirty="0">
                <a:solidFill>
                  <a:srgbClr val="000000"/>
                </a:solidFill>
                <a:latin typeface="Arial"/>
              </a:rPr>
              <a:t>类型指针</a:t>
            </a:r>
            <a:endParaRPr lang="en-US" altLang="zh-CN" sz="2800" spc="-1" dirty="0">
              <a:solidFill>
                <a:srgbClr val="000000"/>
              </a:solidFill>
              <a:latin typeface="Arial"/>
            </a:endParaRPr>
          </a:p>
          <a:p>
            <a:pPr indent="0">
              <a:lnSpc>
                <a:spcPct val="100000"/>
              </a:lnSpc>
              <a:buNone/>
              <a:tabLst>
                <a:tab pos="0" algn="l"/>
              </a:tabLst>
            </a:pPr>
            <a:r>
              <a:rPr lang="zh-CN" sz="2800" b="0" strike="noStrike" spc="-1" dirty="0">
                <a:solidFill>
                  <a:srgbClr val="000000"/>
                </a:solidFill>
                <a:latin typeface="Arial"/>
              </a:rPr>
              <a:t>仅有</a:t>
            </a:r>
            <a:r>
              <a:rPr lang="en-US" sz="2800" b="0" strike="noStrike" spc="-1" dirty="0">
                <a:solidFill>
                  <a:srgbClr val="000000"/>
                </a:solidFill>
                <a:latin typeface="Arial"/>
              </a:rPr>
              <a:t>void*</a:t>
            </a:r>
            <a:r>
              <a:rPr lang="zh-CN" sz="2800" b="0" strike="noStrike" spc="-1" dirty="0">
                <a:solidFill>
                  <a:srgbClr val="000000"/>
                </a:solidFill>
                <a:latin typeface="Arial"/>
              </a:rPr>
              <a:t>满足该性质，</a:t>
            </a:r>
            <a:r>
              <a:rPr lang="en-US" sz="2800" b="0" strike="noStrike" spc="-1" dirty="0">
                <a:solidFill>
                  <a:srgbClr val="000000"/>
                </a:solidFill>
                <a:latin typeface="Arial"/>
              </a:rPr>
              <a:t>void**</a:t>
            </a:r>
            <a:r>
              <a:rPr lang="zh-CN" sz="2800" b="0" strike="noStrike" spc="-1" dirty="0">
                <a:solidFill>
                  <a:srgbClr val="000000"/>
                </a:solidFill>
                <a:latin typeface="Arial"/>
              </a:rPr>
              <a:t>等就不行</a:t>
            </a:r>
            <a:endParaRPr lang="en-US" sz="2800" b="0" strike="noStrike" spc="-1" dirty="0">
              <a:solidFill>
                <a:srgbClr val="000000"/>
              </a:solidFill>
              <a:latin typeface="Arial"/>
            </a:endParaRPr>
          </a:p>
          <a:p>
            <a:pPr marL="432000" indent="0">
              <a:lnSpc>
                <a:spcPct val="100000"/>
              </a:lnSpc>
              <a:spcBef>
                <a:spcPts val="1417"/>
              </a:spcBef>
              <a:buNone/>
              <a:tabLst>
                <a:tab pos="0" algn="l"/>
              </a:tabLst>
            </a:pPr>
            <a:endParaRPr lang="en-US" sz="900" b="0" strike="noStrike" spc="-1" dirty="0">
              <a:solidFill>
                <a:srgbClr val="000000"/>
              </a:solidFill>
              <a:latin typeface="Arial"/>
            </a:endParaRPr>
          </a:p>
        </p:txBody>
      </p:sp>
      <p:pic>
        <p:nvPicPr>
          <p:cNvPr id="1622" name="图片 1621"/>
          <p:cNvPicPr/>
          <p:nvPr/>
        </p:nvPicPr>
        <p:blipFill>
          <a:blip r:embed="rId2"/>
          <a:stretch/>
        </p:blipFill>
        <p:spPr>
          <a:xfrm>
            <a:off x="1308600" y="3420000"/>
            <a:ext cx="4629240" cy="2566080"/>
          </a:xfrm>
          <a:prstGeom prst="rect">
            <a:avLst/>
          </a:prstGeom>
          <a:ln w="0">
            <a:noFill/>
          </a:ln>
        </p:spPr>
      </p:pic>
      <p:sp>
        <p:nvSpPr>
          <p:cNvPr id="4" name="PlaceHolder 3"/>
          <p:cNvSpPr>
            <a:spLocks noGrp="1"/>
          </p:cNvSpPr>
          <p:nvPr>
            <p:ph type="sldNum" idx="66"/>
          </p:nvPr>
        </p:nvSpPr>
        <p:spPr/>
        <p:txBody>
          <a:bodyPr/>
          <a:lstStyle/>
          <a:p>
            <a:fld id="{5248FC11-2D4A-4805-A5BD-5E3F7EE053C7}" type="slidenum">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 name="PlaceHolder 1"/>
          <p:cNvSpPr>
            <a:spLocks noGrp="1"/>
          </p:cNvSpPr>
          <p:nvPr>
            <p:ph type="title"/>
          </p:nvPr>
        </p:nvSpPr>
        <p:spPr>
          <a:xfrm>
            <a:off x="239400" y="446040"/>
            <a:ext cx="10512720" cy="66888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指针的使用——指针的显式转换</a:t>
            </a:r>
            <a:endParaRPr lang="en-US" sz="4400" b="0" strike="noStrike" spc="-1">
              <a:solidFill>
                <a:srgbClr val="000000"/>
              </a:solidFill>
              <a:latin typeface="Arial"/>
            </a:endParaRPr>
          </a:p>
        </p:txBody>
      </p:sp>
      <p:sp>
        <p:nvSpPr>
          <p:cNvPr id="1624" name="PlaceHolder 2"/>
          <p:cNvSpPr>
            <a:spLocks noGrp="1"/>
          </p:cNvSpPr>
          <p:nvPr>
            <p:ph/>
          </p:nvPr>
        </p:nvSpPr>
        <p:spPr>
          <a:xfrm>
            <a:off x="838080" y="1825560"/>
            <a:ext cx="10512720" cy="1673778"/>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2400" b="0" strike="noStrike" spc="-1" dirty="0">
                <a:solidFill>
                  <a:srgbClr val="000000"/>
                </a:solidFill>
                <a:latin typeface="Arial"/>
              </a:rPr>
              <a:t>指针指向的是地址，指针的类型决定了解读以该地址开头的一段空间的方式。</a:t>
            </a:r>
            <a:endParaRPr lang="en-US" sz="2400" b="0" strike="noStrike" spc="-1" dirty="0">
              <a:solidFill>
                <a:srgbClr val="000000"/>
              </a:solidFill>
              <a:latin typeface="Arial"/>
            </a:endParaRPr>
          </a:p>
          <a:p>
            <a:pPr indent="0">
              <a:lnSpc>
                <a:spcPct val="100000"/>
              </a:lnSpc>
              <a:buNone/>
              <a:tabLst>
                <a:tab pos="0" algn="l"/>
              </a:tabLst>
            </a:pPr>
            <a:r>
              <a:rPr lang="en-US" altLang="zh-CN" sz="2400" spc="-1" dirty="0">
                <a:solidFill>
                  <a:srgbClr val="000000"/>
                </a:solidFill>
                <a:latin typeface="Arial"/>
              </a:rPr>
              <a:t>C</a:t>
            </a:r>
            <a:r>
              <a:rPr lang="zh-CN" altLang="en-US" sz="2400" spc="-1" dirty="0">
                <a:solidFill>
                  <a:srgbClr val="000000"/>
                </a:solidFill>
                <a:latin typeface="Arial"/>
              </a:rPr>
              <a:t>语言</a:t>
            </a:r>
            <a:r>
              <a:rPr lang="zh-CN" sz="2400" b="0" strike="noStrike" spc="-1" dirty="0">
                <a:solidFill>
                  <a:srgbClr val="000000"/>
                </a:solidFill>
                <a:latin typeface="Arial"/>
              </a:rPr>
              <a:t>指针之间的显式类型转换</a:t>
            </a:r>
            <a:r>
              <a:rPr lang="zh-CN" altLang="en-US" sz="2400" b="0" strike="noStrike" spc="-1" dirty="0">
                <a:solidFill>
                  <a:srgbClr val="000000"/>
                </a:solidFill>
                <a:latin typeface="Arial"/>
              </a:rPr>
              <a:t>几乎</a:t>
            </a:r>
            <a:r>
              <a:rPr lang="zh-CN" sz="2400" b="0" strike="noStrike" spc="-1" dirty="0">
                <a:solidFill>
                  <a:srgbClr val="000000"/>
                </a:solidFill>
                <a:latin typeface="Arial"/>
              </a:rPr>
              <a:t>没有任何限制，但是转换得到的指针可能会引发</a:t>
            </a:r>
            <a:r>
              <a:rPr lang="zh-CN" sz="2400" b="0" strike="noStrike" spc="-1" dirty="0">
                <a:solidFill>
                  <a:srgbClr val="FF0000"/>
                </a:solidFill>
                <a:highlight>
                  <a:srgbClr val="FFFF00"/>
                </a:highlight>
                <a:latin typeface="Arial"/>
              </a:rPr>
              <a:t>错误</a:t>
            </a:r>
            <a:r>
              <a:rPr lang="zh-CN" altLang="en-US" sz="2400" spc="-1" dirty="0">
                <a:solidFill>
                  <a:srgbClr val="000000"/>
                </a:solidFill>
                <a:latin typeface="Arial"/>
              </a:rPr>
              <a:t>。</a:t>
            </a:r>
            <a:endParaRPr lang="en-US" sz="2400" b="0" strike="noStrike" spc="-1" dirty="0">
              <a:solidFill>
                <a:srgbClr val="000000"/>
              </a:solidFill>
              <a:latin typeface="Arial"/>
            </a:endParaRPr>
          </a:p>
        </p:txBody>
      </p:sp>
      <p:sp>
        <p:nvSpPr>
          <p:cNvPr id="4" name="PlaceHolder 3"/>
          <p:cNvSpPr>
            <a:spLocks noGrp="1"/>
          </p:cNvSpPr>
          <p:nvPr>
            <p:ph type="sldNum" idx="78"/>
          </p:nvPr>
        </p:nvSpPr>
        <p:spPr/>
        <p:txBody>
          <a:bodyPr/>
          <a:lstStyle/>
          <a:p>
            <a:fld id="{1DBA2E14-BEC0-404A-89C2-766751A7D9CF}" type="slidenum">
              <a:t>37</a:t>
            </a:fld>
            <a:endParaRPr/>
          </a:p>
        </p:txBody>
      </p:sp>
      <p:pic>
        <p:nvPicPr>
          <p:cNvPr id="6146" name="Picture 2">
            <a:extLst>
              <a:ext uri="{FF2B5EF4-FFF2-40B4-BE49-F238E27FC236}">
                <a16:creationId xmlns:a16="http://schemas.microsoft.com/office/drawing/2014/main" id="{832E4714-2E09-C0E5-3B7E-C52892809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669" y="3847757"/>
            <a:ext cx="5323931" cy="26619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C874E1D-5BD4-3BD3-D08D-67C67CA39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58768" y="3847756"/>
            <a:ext cx="5323932" cy="26619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5C6BE12-393C-6BCE-718B-6BF82FC43053}"/>
              </a:ext>
            </a:extLst>
          </p:cNvPr>
          <p:cNvSpPr txBox="1"/>
          <p:nvPr/>
        </p:nvSpPr>
        <p:spPr>
          <a:xfrm>
            <a:off x="3570743" y="4495801"/>
            <a:ext cx="2031325" cy="923330"/>
          </a:xfrm>
          <a:prstGeom prst="rect">
            <a:avLst/>
          </a:prstGeom>
          <a:noFill/>
        </p:spPr>
        <p:txBody>
          <a:bodyPr wrap="none" rtlCol="0">
            <a:spAutoFit/>
          </a:bodyPr>
          <a:lstStyle/>
          <a:p>
            <a:pPr algn="r"/>
            <a:r>
              <a:rPr lang="zh-CN" altLang="en-US" b="1" dirty="0"/>
              <a:t>指向常量的指针</a:t>
            </a:r>
            <a:endParaRPr lang="en-US" altLang="zh-CN" b="1" dirty="0"/>
          </a:p>
          <a:p>
            <a:pPr algn="r"/>
            <a:r>
              <a:rPr lang="zh-CN" altLang="en-US" b="1" dirty="0"/>
              <a:t>转换为</a:t>
            </a:r>
            <a:endParaRPr lang="en-US" altLang="zh-CN" b="1" dirty="0"/>
          </a:p>
          <a:p>
            <a:pPr algn="r"/>
            <a:r>
              <a:rPr lang="zh-CN" altLang="en-US" b="1" dirty="0"/>
              <a:t>指向非常量的指针</a:t>
            </a:r>
          </a:p>
        </p:txBody>
      </p:sp>
      <p:sp>
        <p:nvSpPr>
          <p:cNvPr id="5" name="文本框 4">
            <a:extLst>
              <a:ext uri="{FF2B5EF4-FFF2-40B4-BE49-F238E27FC236}">
                <a16:creationId xmlns:a16="http://schemas.microsoft.com/office/drawing/2014/main" id="{955CB926-714B-FB7D-C922-FDF6A6F9AD08}"/>
              </a:ext>
            </a:extLst>
          </p:cNvPr>
          <p:cNvSpPr txBox="1"/>
          <p:nvPr/>
        </p:nvSpPr>
        <p:spPr>
          <a:xfrm>
            <a:off x="6578291" y="4502046"/>
            <a:ext cx="2031325" cy="923330"/>
          </a:xfrm>
          <a:prstGeom prst="rect">
            <a:avLst/>
          </a:prstGeom>
          <a:noFill/>
        </p:spPr>
        <p:txBody>
          <a:bodyPr wrap="none" rtlCol="0">
            <a:spAutoFit/>
          </a:bodyPr>
          <a:lstStyle/>
          <a:p>
            <a:r>
              <a:rPr lang="zh-CN" altLang="en-US" b="1" dirty="0"/>
              <a:t>指向短类型的指针</a:t>
            </a:r>
            <a:endParaRPr lang="en-US" altLang="zh-CN" b="1" dirty="0"/>
          </a:p>
          <a:p>
            <a:r>
              <a:rPr lang="zh-CN" altLang="en-US" b="1" dirty="0"/>
              <a:t>转换为</a:t>
            </a:r>
            <a:endParaRPr lang="en-US" altLang="zh-CN" b="1" dirty="0"/>
          </a:p>
          <a:p>
            <a:r>
              <a:rPr lang="zh-CN" altLang="en-US" b="1" dirty="0"/>
              <a:t>指向长类型的指针</a:t>
            </a:r>
          </a:p>
        </p:txBody>
      </p:sp>
      <p:pic>
        <p:nvPicPr>
          <p:cNvPr id="6148" name="Picture 4" descr="Explosion GIFs - Get the best gif on GIFER">
            <a:extLst>
              <a:ext uri="{FF2B5EF4-FFF2-40B4-BE49-F238E27FC236}">
                <a16:creationId xmlns:a16="http://schemas.microsoft.com/office/drawing/2014/main" id="{1C97508D-EC59-5180-977D-B8888AB68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364" y="2355954"/>
            <a:ext cx="2258895" cy="31850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CFF74A2-358F-DCAC-006F-8536145444F3}"/>
              </a:ext>
            </a:extLst>
          </p:cNvPr>
          <p:cNvSpPr txBox="1"/>
          <p:nvPr/>
        </p:nvSpPr>
        <p:spPr>
          <a:xfrm>
            <a:off x="2608809" y="5407935"/>
            <a:ext cx="2973891" cy="1200329"/>
          </a:xfrm>
          <a:prstGeom prst="rect">
            <a:avLst/>
          </a:prstGeom>
          <a:noFill/>
        </p:spPr>
        <p:txBody>
          <a:bodyPr wrap="none" rtlCol="0">
            <a:spAutoFit/>
          </a:bodyPr>
          <a:lstStyle/>
          <a:p>
            <a:pPr algn="r"/>
            <a:r>
              <a:rPr lang="en-US" altLang="zh-CN" b="1" dirty="0"/>
              <a:t>Const Int x=114514;</a:t>
            </a:r>
          </a:p>
          <a:p>
            <a:pPr algn="r"/>
            <a:r>
              <a:rPr lang="en-US" altLang="zh-CN" b="1" dirty="0"/>
              <a:t>Int *const ptr1=&amp;x;</a:t>
            </a:r>
          </a:p>
          <a:p>
            <a:pPr algn="r"/>
            <a:r>
              <a:rPr lang="en-US" altLang="zh-CN" b="1" dirty="0"/>
              <a:t>Int * ptr2=(int *const)ptr1;</a:t>
            </a:r>
          </a:p>
          <a:p>
            <a:pPr algn="r"/>
            <a:r>
              <a:rPr lang="en-US" altLang="zh-CN" b="1" dirty="0"/>
              <a:t>*ptr2=1919810</a:t>
            </a:r>
            <a:endParaRPr lang="zh-CN" altLang="en-US" b="1" dirty="0"/>
          </a:p>
        </p:txBody>
      </p:sp>
      <p:sp>
        <p:nvSpPr>
          <p:cNvPr id="7" name="文本框 6">
            <a:extLst>
              <a:ext uri="{FF2B5EF4-FFF2-40B4-BE49-F238E27FC236}">
                <a16:creationId xmlns:a16="http://schemas.microsoft.com/office/drawing/2014/main" id="{127860AF-9BB7-4777-7AAD-1EFFE81CFF08}"/>
              </a:ext>
            </a:extLst>
          </p:cNvPr>
          <p:cNvSpPr txBox="1"/>
          <p:nvPr/>
        </p:nvSpPr>
        <p:spPr>
          <a:xfrm>
            <a:off x="6628669" y="5407936"/>
            <a:ext cx="3743332" cy="1200329"/>
          </a:xfrm>
          <a:prstGeom prst="rect">
            <a:avLst/>
          </a:prstGeom>
          <a:noFill/>
        </p:spPr>
        <p:txBody>
          <a:bodyPr wrap="none" rtlCol="0">
            <a:spAutoFit/>
          </a:bodyPr>
          <a:lstStyle/>
          <a:p>
            <a:r>
              <a:rPr lang="en-US" altLang="zh-CN" b="1" dirty="0"/>
              <a:t>int x=114514;</a:t>
            </a:r>
          </a:p>
          <a:p>
            <a:r>
              <a:rPr lang="en-US" altLang="zh-CN" b="1" dirty="0"/>
              <a:t>int *ptr1=&amp;x;</a:t>
            </a:r>
          </a:p>
          <a:p>
            <a:r>
              <a:rPr lang="en-US" altLang="zh-CN" b="1" dirty="0"/>
              <a:t>long </a:t>
            </a:r>
            <a:r>
              <a:rPr lang="en-US" altLang="zh-CN" b="1" dirty="0" err="1"/>
              <a:t>long</a:t>
            </a:r>
            <a:r>
              <a:rPr lang="en-US" altLang="zh-CN" b="1" dirty="0"/>
              <a:t> *ptr2=(long long*)ptr1;</a:t>
            </a:r>
          </a:p>
          <a:p>
            <a:r>
              <a:rPr lang="en-US" altLang="zh-CN" b="1" dirty="0"/>
              <a:t>*ptr2=19198101919810</a:t>
            </a:r>
            <a:endParaRPr lang="zh-CN" alt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 name="PlaceHolder 1"/>
          <p:cNvSpPr>
            <a:spLocks noGrp="1"/>
          </p:cNvSpPr>
          <p:nvPr>
            <p:ph type="title"/>
          </p:nvPr>
        </p:nvSpPr>
        <p:spPr>
          <a:xfrm>
            <a:off x="239400" y="446040"/>
            <a:ext cx="10512720" cy="66888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指针的使用——指针的显式转换</a:t>
            </a:r>
            <a:endParaRPr lang="en-US" sz="4400" b="0" strike="noStrike" spc="-1">
              <a:solidFill>
                <a:srgbClr val="000000"/>
              </a:solidFill>
              <a:latin typeface="Arial"/>
            </a:endParaRPr>
          </a:p>
        </p:txBody>
      </p:sp>
      <p:sp>
        <p:nvSpPr>
          <p:cNvPr id="1626"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endParaRPr lang="en-US" sz="3200" b="0" strike="noStrike" spc="-1">
              <a:solidFill>
                <a:srgbClr val="000000"/>
              </a:solidFill>
              <a:latin typeface="Arial"/>
            </a:endParaRPr>
          </a:p>
          <a:p>
            <a:pPr marL="432000" indent="0">
              <a:lnSpc>
                <a:spcPct val="100000"/>
              </a:lnSpc>
              <a:spcBef>
                <a:spcPts val="1417"/>
              </a:spcBef>
              <a:buNone/>
              <a:tabLst>
                <a:tab pos="0" algn="l"/>
              </a:tabLst>
            </a:pPr>
            <a:endParaRPr lang="en-US" sz="3200" b="0" strike="noStrike" spc="-1">
              <a:solidFill>
                <a:srgbClr val="000000"/>
              </a:solidFill>
              <a:latin typeface="Arial"/>
            </a:endParaRPr>
          </a:p>
          <a:p>
            <a:pPr marL="432000" indent="0">
              <a:lnSpc>
                <a:spcPct val="100000"/>
              </a:lnSpc>
              <a:spcBef>
                <a:spcPts val="1417"/>
              </a:spcBef>
              <a:buNone/>
              <a:tabLst>
                <a:tab pos="0" algn="l"/>
              </a:tabLst>
            </a:pPr>
            <a:endParaRPr lang="en-US" sz="3200" b="0" strike="noStrike" spc="-1">
              <a:solidFill>
                <a:srgbClr val="000000"/>
              </a:solidFill>
              <a:latin typeface="Arial"/>
            </a:endParaRPr>
          </a:p>
          <a:p>
            <a:pPr marL="432000" indent="0">
              <a:lnSpc>
                <a:spcPct val="100000"/>
              </a:lnSpc>
              <a:spcBef>
                <a:spcPts val="1417"/>
              </a:spcBef>
              <a:buNone/>
              <a:tabLst>
                <a:tab pos="0" algn="l"/>
              </a:tabLst>
            </a:pPr>
            <a:endParaRPr lang="en-US" sz="3200" b="0" strike="noStrike" spc="-1">
              <a:solidFill>
                <a:srgbClr val="000000"/>
              </a:solidFill>
              <a:latin typeface="Arial"/>
            </a:endParaRPr>
          </a:p>
          <a:p>
            <a:pPr marL="432000" indent="0">
              <a:lnSpc>
                <a:spcPct val="100000"/>
              </a:lnSpc>
              <a:spcBef>
                <a:spcPts val="1417"/>
              </a:spcBef>
              <a:buNone/>
              <a:tabLst>
                <a:tab pos="0" algn="l"/>
              </a:tabLst>
            </a:pPr>
            <a:endParaRPr lang="en-US" sz="3200" b="0" strike="noStrike" spc="-1">
              <a:solidFill>
                <a:srgbClr val="000000"/>
              </a:solidFill>
              <a:latin typeface="Arial"/>
            </a:endParaRPr>
          </a:p>
          <a:p>
            <a:pPr marL="432000" indent="0">
              <a:lnSpc>
                <a:spcPct val="100000"/>
              </a:lnSpc>
              <a:spcBef>
                <a:spcPts val="1417"/>
              </a:spcBef>
              <a:buNone/>
              <a:tabLst>
                <a:tab pos="0" algn="l"/>
              </a:tabLst>
            </a:pPr>
            <a:r>
              <a:rPr lang="zh-CN" sz="2800" b="0" strike="noStrike" spc="-1">
                <a:solidFill>
                  <a:srgbClr val="000000"/>
                </a:solidFill>
                <a:latin typeface="Arial"/>
              </a:rPr>
              <a:t>快来试一试你的编译器有没有爆</a:t>
            </a:r>
            <a:r>
              <a:rPr lang="en-US" sz="2800" b="0" strike="noStrike" spc="-1">
                <a:solidFill>
                  <a:srgbClr val="000000"/>
                </a:solidFill>
                <a:latin typeface="Arial"/>
              </a:rPr>
              <a:t>warning</a:t>
            </a:r>
            <a:r>
              <a:rPr lang="zh-CN" sz="2800" b="0" strike="noStrike" spc="-1">
                <a:solidFill>
                  <a:srgbClr val="000000"/>
                </a:solidFill>
                <a:latin typeface="Arial"/>
              </a:rPr>
              <a:t>吧，反正我的没有💔</a:t>
            </a:r>
            <a:endParaRPr lang="en-US" sz="2800" b="0" strike="noStrike" spc="-1">
              <a:solidFill>
                <a:srgbClr val="000000"/>
              </a:solidFill>
              <a:latin typeface="Arial"/>
            </a:endParaRPr>
          </a:p>
        </p:txBody>
      </p:sp>
      <p:pic>
        <p:nvPicPr>
          <p:cNvPr id="1627" name="图片 1626"/>
          <p:cNvPicPr/>
          <p:nvPr/>
        </p:nvPicPr>
        <p:blipFill>
          <a:blip r:embed="rId2"/>
          <a:stretch/>
        </p:blipFill>
        <p:spPr>
          <a:xfrm>
            <a:off x="1440000" y="1825560"/>
            <a:ext cx="6492600" cy="3392280"/>
          </a:xfrm>
          <a:prstGeom prst="rect">
            <a:avLst/>
          </a:prstGeom>
          <a:ln w="0">
            <a:noFill/>
          </a:ln>
        </p:spPr>
      </p:pic>
      <p:sp>
        <p:nvSpPr>
          <p:cNvPr id="4" name="PlaceHolder 3"/>
          <p:cNvSpPr>
            <a:spLocks noGrp="1"/>
          </p:cNvSpPr>
          <p:nvPr>
            <p:ph type="sldNum" idx="81"/>
          </p:nvPr>
        </p:nvSpPr>
        <p:spPr/>
        <p:txBody>
          <a:bodyPr/>
          <a:lstStyle/>
          <a:p>
            <a:fld id="{F96221DA-F419-4831-B8F2-ECC9E706BBF4}" type="slidenum">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 name="PlaceHolder 1"/>
          <p:cNvSpPr>
            <a:spLocks noGrp="1"/>
          </p:cNvSpPr>
          <p:nvPr>
            <p:ph type="title"/>
          </p:nvPr>
        </p:nvSpPr>
        <p:spPr>
          <a:xfrm>
            <a:off x="239400" y="446040"/>
            <a:ext cx="10512720" cy="66888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指针的本质</a:t>
            </a:r>
            <a:endParaRPr lang="en-US" sz="4400" b="0" strike="noStrike" spc="-1">
              <a:solidFill>
                <a:srgbClr val="000000"/>
              </a:solidFill>
              <a:latin typeface="Arial"/>
            </a:endParaRPr>
          </a:p>
        </p:txBody>
      </p:sp>
      <p:sp>
        <p:nvSpPr>
          <p:cNvPr id="1629" name="PlaceHolder 2"/>
          <p:cNvSpPr>
            <a:spLocks noGrp="1"/>
          </p:cNvSpPr>
          <p:nvPr>
            <p:ph/>
          </p:nvPr>
        </p:nvSpPr>
        <p:spPr>
          <a:xfrm>
            <a:off x="838080" y="1825560"/>
            <a:ext cx="6143012" cy="4348440"/>
          </a:xfrm>
          <a:prstGeom prst="rect">
            <a:avLst/>
          </a:prstGeom>
          <a:noFill/>
          <a:ln w="0">
            <a:noFill/>
          </a:ln>
        </p:spPr>
        <p:txBody>
          <a:bodyPr lIns="0" tIns="0" rIns="0" bIns="0" anchor="t">
            <a:normAutofit lnSpcReduction="10000"/>
          </a:bodyPr>
          <a:lstStyle/>
          <a:p>
            <a:pPr marL="432000" indent="0">
              <a:lnSpc>
                <a:spcPct val="100000"/>
              </a:lnSpc>
              <a:spcBef>
                <a:spcPts val="1417"/>
              </a:spcBef>
              <a:buNone/>
              <a:tabLst>
                <a:tab pos="0" algn="l"/>
              </a:tabLst>
            </a:pPr>
            <a:r>
              <a:rPr lang="zh-CN" sz="3200" b="0" strike="noStrike" spc="-1" dirty="0">
                <a:solidFill>
                  <a:srgbClr val="000000"/>
                </a:solidFill>
                <a:latin typeface="Arial"/>
              </a:rPr>
              <a:t>通过前面的学习，我们最终意识到，指针依旧是位值，所谓的类型只是编译器解释这段位值使用方式的工具。</a:t>
            </a:r>
            <a:endParaRPr lang="en-US" sz="3200" b="0" strike="noStrike" spc="-1" dirty="0">
              <a:solidFill>
                <a:srgbClr val="000000"/>
              </a:solidFill>
              <a:latin typeface="Arial"/>
            </a:endParaRPr>
          </a:p>
          <a:p>
            <a:pPr marL="432000" indent="0">
              <a:lnSpc>
                <a:spcPct val="100000"/>
              </a:lnSpc>
              <a:spcBef>
                <a:spcPts val="1417"/>
              </a:spcBef>
              <a:buNone/>
              <a:tabLst>
                <a:tab pos="0" algn="l"/>
              </a:tabLst>
            </a:pPr>
            <a:r>
              <a:rPr lang="zh-CN" sz="3200" b="0" strike="noStrike" spc="-1" dirty="0">
                <a:solidFill>
                  <a:srgbClr val="000000"/>
                </a:solidFill>
                <a:latin typeface="Arial"/>
              </a:rPr>
              <a:t>高级编程语言是对硬件行为的抽象描述。</a:t>
            </a:r>
            <a:endParaRPr lang="en-US" sz="3200" b="0" strike="noStrike" spc="-1" dirty="0">
              <a:solidFill>
                <a:srgbClr val="000000"/>
              </a:solidFill>
              <a:latin typeface="Arial"/>
            </a:endParaRPr>
          </a:p>
          <a:p>
            <a:pPr marL="432000" indent="0">
              <a:lnSpc>
                <a:spcPct val="100000"/>
              </a:lnSpc>
              <a:spcBef>
                <a:spcPts val="1417"/>
              </a:spcBef>
              <a:buNone/>
              <a:tabLst>
                <a:tab pos="0" algn="l"/>
              </a:tabLst>
            </a:pPr>
            <a:r>
              <a:rPr lang="zh-CN" sz="3200" b="0" strike="noStrike" spc="-1" dirty="0">
                <a:solidFill>
                  <a:srgbClr val="000000"/>
                </a:solidFill>
                <a:latin typeface="Arial"/>
              </a:rPr>
              <a:t>这样我们也不难理解各式各样的</a:t>
            </a:r>
            <a:r>
              <a:rPr lang="en-US" sz="3200" b="0" strike="noStrike" spc="-1" dirty="0">
                <a:solidFill>
                  <a:srgbClr val="000000"/>
                </a:solidFill>
                <a:latin typeface="Arial"/>
              </a:rPr>
              <a:t>UB——</a:t>
            </a:r>
            <a:r>
              <a:rPr lang="zh-CN" sz="3200" b="0" strike="noStrike" spc="-1" dirty="0">
                <a:solidFill>
                  <a:srgbClr val="000000"/>
                </a:solidFill>
                <a:latin typeface="Arial"/>
              </a:rPr>
              <a:t>你给出的描述不在标准之中。</a:t>
            </a:r>
            <a:endParaRPr lang="en-US" sz="3200" b="0" strike="noStrike" spc="-1" dirty="0">
              <a:solidFill>
                <a:srgbClr val="000000"/>
              </a:solidFill>
              <a:latin typeface="Arial"/>
            </a:endParaRPr>
          </a:p>
        </p:txBody>
      </p:sp>
      <p:sp>
        <p:nvSpPr>
          <p:cNvPr id="4" name="PlaceHolder 3"/>
          <p:cNvSpPr>
            <a:spLocks noGrp="1"/>
          </p:cNvSpPr>
          <p:nvPr>
            <p:ph type="sldNum" idx="84"/>
          </p:nvPr>
        </p:nvSpPr>
        <p:spPr/>
        <p:txBody>
          <a:bodyPr/>
          <a:lstStyle/>
          <a:p>
            <a:fld id="{EC89120C-9659-44D4-8DA1-1B0F704FC08E}" type="slidenum">
              <a:t>39</a:t>
            </a:fld>
            <a:endParaRPr/>
          </a:p>
        </p:txBody>
      </p:sp>
      <p:pic>
        <p:nvPicPr>
          <p:cNvPr id="7170" name="Picture 2" descr="pointers – ProgrammerHumor.io">
            <a:extLst>
              <a:ext uri="{FF2B5EF4-FFF2-40B4-BE49-F238E27FC236}">
                <a16:creationId xmlns:a16="http://schemas.microsoft.com/office/drawing/2014/main" id="{4887E481-7ABB-86A6-9CCB-FFABA18872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8" r="1417" b="3820"/>
          <a:stretch/>
        </p:blipFill>
        <p:spPr bwMode="auto">
          <a:xfrm>
            <a:off x="7194968" y="1999922"/>
            <a:ext cx="4155832" cy="39997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35AFC-3175-7A09-F124-9B69F74BF488}"/>
              </a:ext>
            </a:extLst>
          </p:cNvPr>
          <p:cNvSpPr>
            <a:spLocks noGrp="1"/>
          </p:cNvSpPr>
          <p:nvPr>
            <p:ph type="title"/>
          </p:nvPr>
        </p:nvSpPr>
        <p:spPr/>
        <p:txBody>
          <a:bodyPr/>
          <a:lstStyle/>
          <a:p>
            <a:r>
              <a:rPr lang="zh-CN" altLang="en-US" dirty="0"/>
              <a:t>救世阿，指针</a:t>
            </a:r>
          </a:p>
        </p:txBody>
      </p:sp>
      <p:sp>
        <p:nvSpPr>
          <p:cNvPr id="3" name="内容占位符 2">
            <a:extLst>
              <a:ext uri="{FF2B5EF4-FFF2-40B4-BE49-F238E27FC236}">
                <a16:creationId xmlns:a16="http://schemas.microsoft.com/office/drawing/2014/main" id="{A85EA126-D913-A8D5-5AFF-F52F041BFA05}"/>
              </a:ext>
            </a:extLst>
          </p:cNvPr>
          <p:cNvSpPr>
            <a:spLocks noGrp="1"/>
          </p:cNvSpPr>
          <p:nvPr>
            <p:ph/>
          </p:nvPr>
        </p:nvSpPr>
        <p:spPr/>
        <p:txBody>
          <a:bodyPr/>
          <a:lstStyle/>
          <a:p>
            <a:pPr marL="0" indent="0">
              <a:buNone/>
            </a:pPr>
            <a:endParaRPr lang="zh-CN" altLang="en-US" dirty="0"/>
          </a:p>
        </p:txBody>
      </p:sp>
      <p:pic>
        <p:nvPicPr>
          <p:cNvPr id="2050" name="Picture 2">
            <a:extLst>
              <a:ext uri="{FF2B5EF4-FFF2-40B4-BE49-F238E27FC236}">
                <a16:creationId xmlns:a16="http://schemas.microsoft.com/office/drawing/2014/main" id="{E0F35C24-A475-C7D4-9C5F-FE94AC32B6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18"/>
          <a:stretch/>
        </p:blipFill>
        <p:spPr bwMode="auto">
          <a:xfrm>
            <a:off x="1260458" y="1825560"/>
            <a:ext cx="8470604" cy="434844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CB5F398-FE58-CBFC-C114-E9BADCD0B1C3}"/>
              </a:ext>
            </a:extLst>
          </p:cNvPr>
          <p:cNvSpPr txBox="1"/>
          <p:nvPr/>
        </p:nvSpPr>
        <p:spPr>
          <a:xfrm rot="1984784">
            <a:off x="4283124" y="3017871"/>
            <a:ext cx="1209899" cy="369332"/>
          </a:xfrm>
          <a:prstGeom prst="rect">
            <a:avLst/>
          </a:prstGeom>
          <a:noFill/>
          <a:ln>
            <a:noFill/>
          </a:ln>
        </p:spPr>
        <p:txBody>
          <a:bodyPr wrap="square" rtlCol="0">
            <a:spAutoFit/>
          </a:bodyPr>
          <a:lstStyle/>
          <a:p>
            <a:r>
              <a:rPr lang="en-US" altLang="zh-CN" dirty="0">
                <a:latin typeface="Segoe UI Black" panose="020B0A02040204020203" pitchFamily="34" charset="0"/>
                <a:ea typeface="Segoe UI Black" panose="020B0A02040204020203" pitchFamily="34" charset="0"/>
              </a:rPr>
              <a:t>char *</a:t>
            </a:r>
            <a:r>
              <a:rPr lang="en-US" altLang="zh-CN" dirty="0" err="1">
                <a:latin typeface="Segoe UI Black" panose="020B0A02040204020203" pitchFamily="34" charset="0"/>
                <a:ea typeface="Segoe UI Black" panose="020B0A02040204020203" pitchFamily="34" charset="0"/>
              </a:rPr>
              <a:t>ptr</a:t>
            </a:r>
            <a:endParaRPr lang="zh-CN" altLang="en-US" dirty="0">
              <a:latin typeface="Segoe UI Black" panose="020B0A02040204020203" pitchFamily="34" charset="0"/>
            </a:endParaRPr>
          </a:p>
        </p:txBody>
      </p:sp>
      <p:sp>
        <p:nvSpPr>
          <p:cNvPr id="6" name="文本框 5">
            <a:extLst>
              <a:ext uri="{FF2B5EF4-FFF2-40B4-BE49-F238E27FC236}">
                <a16:creationId xmlns:a16="http://schemas.microsoft.com/office/drawing/2014/main" id="{2730AFC1-29F2-CE81-6F23-20E45BB0CD1C}"/>
              </a:ext>
            </a:extLst>
          </p:cNvPr>
          <p:cNvSpPr txBox="1"/>
          <p:nvPr/>
        </p:nvSpPr>
        <p:spPr>
          <a:xfrm>
            <a:off x="4984897" y="3732246"/>
            <a:ext cx="719756" cy="646331"/>
          </a:xfrm>
          <a:prstGeom prst="rect">
            <a:avLst/>
          </a:prstGeom>
          <a:noFill/>
          <a:ln>
            <a:noFill/>
          </a:ln>
        </p:spPr>
        <p:txBody>
          <a:bodyPr wrap="square" rtlCol="0">
            <a:spAutoFit/>
          </a:bodyPr>
          <a:lstStyle/>
          <a:p>
            <a:r>
              <a:rPr lang="en-US" altLang="zh-CN" b="1" dirty="0">
                <a:latin typeface="Cascadia Code SemiBold" panose="020B0609020000020004" pitchFamily="49" charset="0"/>
                <a:ea typeface="Cascadia Code SemiBold" panose="020B0609020000020004" pitchFamily="49" charset="0"/>
                <a:cs typeface="Cascadia Code SemiBold" panose="020B0609020000020004" pitchFamily="49" charset="0"/>
              </a:rPr>
              <a:t>FFFF</a:t>
            </a:r>
          </a:p>
          <a:p>
            <a:r>
              <a:rPr lang="en-US" altLang="zh-CN" b="1" dirty="0">
                <a:latin typeface="Cascadia Code SemiBold" panose="020B0609020000020004" pitchFamily="49" charset="0"/>
                <a:ea typeface="Cascadia Code SemiBold" panose="020B0609020000020004" pitchFamily="49" charset="0"/>
                <a:cs typeface="Cascadia Code SemiBold" panose="020B0609020000020004" pitchFamily="49" charset="0"/>
              </a:rPr>
              <a:t>D7F0</a:t>
            </a:r>
            <a:endParaRPr lang="zh-CN" altLang="en-US" b="1" dirty="0">
              <a:latin typeface="Cascadia Code SemiBold" panose="020B0609020000020004" pitchFamily="49" charset="0"/>
              <a:cs typeface="Cascadia Code SemiBold" panose="020B0609020000020004" pitchFamily="49" charset="0"/>
            </a:endParaRPr>
          </a:p>
        </p:txBody>
      </p:sp>
      <p:sp>
        <p:nvSpPr>
          <p:cNvPr id="7" name="文本框 6">
            <a:extLst>
              <a:ext uri="{FF2B5EF4-FFF2-40B4-BE49-F238E27FC236}">
                <a16:creationId xmlns:a16="http://schemas.microsoft.com/office/drawing/2014/main" id="{9A3C433B-8782-A53F-6D67-DDBE6710E9F5}"/>
              </a:ext>
            </a:extLst>
          </p:cNvPr>
          <p:cNvSpPr txBox="1"/>
          <p:nvPr/>
        </p:nvSpPr>
        <p:spPr>
          <a:xfrm rot="1309761">
            <a:off x="4109587" y="3440966"/>
            <a:ext cx="1209899" cy="369332"/>
          </a:xfrm>
          <a:prstGeom prst="rect">
            <a:avLst/>
          </a:prstGeom>
          <a:noFill/>
          <a:ln>
            <a:noFill/>
          </a:ln>
        </p:spPr>
        <p:txBody>
          <a:bodyPr wrap="square" rtlCol="0">
            <a:spAutoFit/>
          </a:bodyPr>
          <a:lstStyle/>
          <a:p>
            <a:r>
              <a:rPr lang="en-US" altLang="zh-CN" dirty="0">
                <a:latin typeface="Segoe UI Black" panose="020B0A02040204020203" pitchFamily="34" charset="0"/>
                <a:ea typeface="Segoe UI Black" panose="020B0A02040204020203" pitchFamily="34" charset="0"/>
              </a:rPr>
              <a:t>Int *</a:t>
            </a:r>
            <a:r>
              <a:rPr lang="en-US" altLang="zh-CN" dirty="0" err="1">
                <a:latin typeface="Segoe UI Black" panose="020B0A02040204020203" pitchFamily="34" charset="0"/>
                <a:ea typeface="Segoe UI Black" panose="020B0A02040204020203" pitchFamily="34" charset="0"/>
              </a:rPr>
              <a:t>ptr</a:t>
            </a:r>
            <a:endParaRPr lang="zh-CN" altLang="en-US" dirty="0">
              <a:latin typeface="Segoe UI Black" panose="020B0A02040204020203" pitchFamily="34" charset="0"/>
            </a:endParaRPr>
          </a:p>
        </p:txBody>
      </p:sp>
      <p:sp>
        <p:nvSpPr>
          <p:cNvPr id="8" name="文本框 7">
            <a:extLst>
              <a:ext uri="{FF2B5EF4-FFF2-40B4-BE49-F238E27FC236}">
                <a16:creationId xmlns:a16="http://schemas.microsoft.com/office/drawing/2014/main" id="{02C473ED-6CA7-DE48-3206-420BC41CB936}"/>
              </a:ext>
            </a:extLst>
          </p:cNvPr>
          <p:cNvSpPr txBox="1"/>
          <p:nvPr/>
        </p:nvSpPr>
        <p:spPr>
          <a:xfrm rot="16767394">
            <a:off x="4888872" y="2683622"/>
            <a:ext cx="1301157" cy="369332"/>
          </a:xfrm>
          <a:prstGeom prst="rect">
            <a:avLst/>
          </a:prstGeom>
          <a:noFill/>
          <a:ln>
            <a:noFill/>
          </a:ln>
        </p:spPr>
        <p:txBody>
          <a:bodyPr wrap="square" rtlCol="0">
            <a:spAutoFit/>
          </a:bodyPr>
          <a:lstStyle/>
          <a:p>
            <a:r>
              <a:rPr lang="en-US" altLang="zh-CN" dirty="0">
                <a:latin typeface="Segoe UI Black" panose="020B0A02040204020203" pitchFamily="34" charset="0"/>
                <a:ea typeface="Segoe UI Black" panose="020B0A02040204020203" pitchFamily="34" charset="0"/>
              </a:rPr>
              <a:t>float *</a:t>
            </a:r>
            <a:r>
              <a:rPr lang="en-US" altLang="zh-CN" dirty="0" err="1">
                <a:latin typeface="Segoe UI Black" panose="020B0A02040204020203" pitchFamily="34" charset="0"/>
                <a:ea typeface="Segoe UI Black" panose="020B0A02040204020203" pitchFamily="34" charset="0"/>
              </a:rPr>
              <a:t>ptr</a:t>
            </a:r>
            <a:endParaRPr lang="zh-CN" altLang="en-US" dirty="0">
              <a:latin typeface="Segoe UI Black" panose="020B0A02040204020203" pitchFamily="34" charset="0"/>
            </a:endParaRPr>
          </a:p>
        </p:txBody>
      </p:sp>
      <p:sp>
        <p:nvSpPr>
          <p:cNvPr id="9" name="文本框 8">
            <a:extLst>
              <a:ext uri="{FF2B5EF4-FFF2-40B4-BE49-F238E27FC236}">
                <a16:creationId xmlns:a16="http://schemas.microsoft.com/office/drawing/2014/main" id="{CCE9C9EF-2366-38F6-EDE0-0430123C1FDE}"/>
              </a:ext>
            </a:extLst>
          </p:cNvPr>
          <p:cNvSpPr txBox="1"/>
          <p:nvPr/>
        </p:nvSpPr>
        <p:spPr>
          <a:xfrm rot="19652305">
            <a:off x="6131624" y="3085670"/>
            <a:ext cx="1209899" cy="369332"/>
          </a:xfrm>
          <a:prstGeom prst="rect">
            <a:avLst/>
          </a:prstGeom>
          <a:noFill/>
          <a:ln>
            <a:noFill/>
          </a:ln>
        </p:spPr>
        <p:txBody>
          <a:bodyPr wrap="square" rtlCol="0">
            <a:spAutoFit/>
          </a:bodyPr>
          <a:lstStyle/>
          <a:p>
            <a:r>
              <a:rPr lang="en-US" altLang="zh-CN" dirty="0">
                <a:latin typeface="Segoe UI Black" panose="020B0A02040204020203" pitchFamily="34" charset="0"/>
                <a:ea typeface="Segoe UI Black" panose="020B0A02040204020203" pitchFamily="34" charset="0"/>
              </a:rPr>
              <a:t>void *</a:t>
            </a:r>
            <a:r>
              <a:rPr lang="en-US" altLang="zh-CN" dirty="0" err="1">
                <a:latin typeface="Segoe UI Black" panose="020B0A02040204020203" pitchFamily="34" charset="0"/>
                <a:ea typeface="Segoe UI Black" panose="020B0A02040204020203" pitchFamily="34" charset="0"/>
              </a:rPr>
              <a:t>ptr</a:t>
            </a:r>
            <a:endParaRPr lang="zh-CN" altLang="en-US" dirty="0">
              <a:latin typeface="Segoe UI Black" panose="020B0A02040204020203" pitchFamily="34" charset="0"/>
            </a:endParaRPr>
          </a:p>
        </p:txBody>
      </p:sp>
      <p:sp>
        <p:nvSpPr>
          <p:cNvPr id="10" name="文本框 9">
            <a:extLst>
              <a:ext uri="{FF2B5EF4-FFF2-40B4-BE49-F238E27FC236}">
                <a16:creationId xmlns:a16="http://schemas.microsoft.com/office/drawing/2014/main" id="{F0AFEDD8-7B92-48D0-6F54-ED011B9B59BB}"/>
              </a:ext>
            </a:extLst>
          </p:cNvPr>
          <p:cNvSpPr txBox="1"/>
          <p:nvPr/>
        </p:nvSpPr>
        <p:spPr>
          <a:xfrm rot="18238595">
            <a:off x="4059425" y="4843567"/>
            <a:ext cx="1209899" cy="369332"/>
          </a:xfrm>
          <a:prstGeom prst="rect">
            <a:avLst/>
          </a:prstGeom>
          <a:noFill/>
          <a:ln>
            <a:noFill/>
          </a:ln>
        </p:spPr>
        <p:txBody>
          <a:bodyPr wrap="square" rtlCol="0">
            <a:spAutoFit/>
          </a:bodyPr>
          <a:lstStyle/>
          <a:p>
            <a:r>
              <a:rPr lang="en-US" altLang="zh-CN" dirty="0">
                <a:latin typeface="Segoe UI Black" panose="020B0A02040204020203" pitchFamily="34" charset="0"/>
                <a:ea typeface="Segoe UI Black" panose="020B0A02040204020203" pitchFamily="34" charset="0"/>
              </a:rPr>
              <a:t>Int **</a:t>
            </a:r>
            <a:r>
              <a:rPr lang="en-US" altLang="zh-CN" dirty="0" err="1">
                <a:latin typeface="Segoe UI Black" panose="020B0A02040204020203" pitchFamily="34" charset="0"/>
                <a:ea typeface="Segoe UI Black" panose="020B0A02040204020203" pitchFamily="34" charset="0"/>
              </a:rPr>
              <a:t>ptr</a:t>
            </a:r>
            <a:endParaRPr lang="zh-CN" altLang="en-US" dirty="0">
              <a:latin typeface="Segoe UI Black" panose="020B0A02040204020203" pitchFamily="34" charset="0"/>
            </a:endParaRPr>
          </a:p>
        </p:txBody>
      </p:sp>
      <p:sp>
        <p:nvSpPr>
          <p:cNvPr id="11" name="文本框 10">
            <a:extLst>
              <a:ext uri="{FF2B5EF4-FFF2-40B4-BE49-F238E27FC236}">
                <a16:creationId xmlns:a16="http://schemas.microsoft.com/office/drawing/2014/main" id="{F5C45307-7400-DDC5-8747-189F2BC086C1}"/>
              </a:ext>
            </a:extLst>
          </p:cNvPr>
          <p:cNvSpPr txBox="1"/>
          <p:nvPr/>
        </p:nvSpPr>
        <p:spPr>
          <a:xfrm rot="871682">
            <a:off x="5808587" y="4567278"/>
            <a:ext cx="2325548" cy="369332"/>
          </a:xfrm>
          <a:prstGeom prst="rect">
            <a:avLst/>
          </a:prstGeom>
          <a:noFill/>
          <a:ln>
            <a:noFill/>
          </a:ln>
        </p:spPr>
        <p:txBody>
          <a:bodyPr wrap="square" rtlCol="0">
            <a:spAutoFit/>
          </a:bodyPr>
          <a:lstStyle/>
          <a:p>
            <a:r>
              <a:rPr lang="en-US" altLang="zh-CN" dirty="0">
                <a:latin typeface="Segoe UI Black" panose="020B0A02040204020203" pitchFamily="34" charset="0"/>
                <a:ea typeface="Segoe UI Black" panose="020B0A02040204020203" pitchFamily="34" charset="0"/>
              </a:rPr>
              <a:t>char (*</a:t>
            </a:r>
            <a:r>
              <a:rPr lang="en-US" altLang="zh-CN" dirty="0" err="1">
                <a:latin typeface="Segoe UI Black" panose="020B0A02040204020203" pitchFamily="34" charset="0"/>
                <a:ea typeface="Segoe UI Black" panose="020B0A02040204020203" pitchFamily="34" charset="0"/>
              </a:rPr>
              <a:t>Ptr</a:t>
            </a:r>
            <a:r>
              <a:rPr lang="en-US" altLang="zh-CN" dirty="0">
                <a:latin typeface="Segoe UI Black" panose="020B0A02040204020203" pitchFamily="34" charset="0"/>
                <a:ea typeface="Segoe UI Black" panose="020B0A02040204020203" pitchFamily="34" charset="0"/>
              </a:rPr>
              <a:t>)[100];</a:t>
            </a:r>
            <a:endParaRPr lang="zh-CN" altLang="en-US" dirty="0">
              <a:latin typeface="Segoe UI Black" panose="020B0A02040204020203" pitchFamily="34" charset="0"/>
            </a:endParaRPr>
          </a:p>
        </p:txBody>
      </p:sp>
      <p:sp>
        <p:nvSpPr>
          <p:cNvPr id="12" name="文本框 11">
            <a:extLst>
              <a:ext uri="{FF2B5EF4-FFF2-40B4-BE49-F238E27FC236}">
                <a16:creationId xmlns:a16="http://schemas.microsoft.com/office/drawing/2014/main" id="{9EFCB0A3-FA08-F931-4224-B46319B5A350}"/>
              </a:ext>
            </a:extLst>
          </p:cNvPr>
          <p:cNvSpPr txBox="1"/>
          <p:nvPr/>
        </p:nvSpPr>
        <p:spPr>
          <a:xfrm rot="3519207">
            <a:off x="4738856" y="5346557"/>
            <a:ext cx="2711167" cy="276999"/>
          </a:xfrm>
          <a:prstGeom prst="rect">
            <a:avLst/>
          </a:prstGeom>
          <a:noFill/>
          <a:ln>
            <a:noFill/>
          </a:ln>
        </p:spPr>
        <p:txBody>
          <a:bodyPr wrap="square" rtlCol="0">
            <a:spAutoFit/>
          </a:bodyPr>
          <a:lstStyle/>
          <a:p>
            <a:r>
              <a:rPr lang="en-US" altLang="zh-CN" sz="1200" dirty="0">
                <a:latin typeface="Segoe UI Black" panose="020B0A02040204020203" pitchFamily="34" charset="0"/>
                <a:ea typeface="Segoe UI Black" panose="020B0A02040204020203" pitchFamily="34" charset="0"/>
              </a:rPr>
              <a:t>int (*</a:t>
            </a:r>
            <a:r>
              <a:rPr lang="en-US" altLang="zh-CN" sz="1200" dirty="0" err="1">
                <a:latin typeface="Segoe UI Black" panose="020B0A02040204020203" pitchFamily="34" charset="0"/>
                <a:ea typeface="Segoe UI Black" panose="020B0A02040204020203" pitchFamily="34" charset="0"/>
              </a:rPr>
              <a:t>funcPtr</a:t>
            </a:r>
            <a:r>
              <a:rPr lang="en-US" altLang="zh-CN" sz="1200" dirty="0">
                <a:latin typeface="Segoe UI Black" panose="020B0A02040204020203" pitchFamily="34" charset="0"/>
                <a:ea typeface="Segoe UI Black" panose="020B0A02040204020203" pitchFamily="34" charset="0"/>
              </a:rPr>
              <a:t>)(int, int); </a:t>
            </a:r>
            <a:endParaRPr lang="zh-CN" altLang="en-US" sz="1200" dirty="0">
              <a:latin typeface="Segoe UI Black" panose="020B0A02040204020203" pitchFamily="34" charset="0"/>
            </a:endParaRPr>
          </a:p>
        </p:txBody>
      </p:sp>
      <p:sp>
        <p:nvSpPr>
          <p:cNvPr id="13" name="文本框 12">
            <a:extLst>
              <a:ext uri="{FF2B5EF4-FFF2-40B4-BE49-F238E27FC236}">
                <a16:creationId xmlns:a16="http://schemas.microsoft.com/office/drawing/2014/main" id="{F0E2F7B9-AE2B-1424-96CC-1CB93EB64823}"/>
              </a:ext>
            </a:extLst>
          </p:cNvPr>
          <p:cNvSpPr txBox="1"/>
          <p:nvPr/>
        </p:nvSpPr>
        <p:spPr>
          <a:xfrm rot="20994014">
            <a:off x="2635215" y="3937162"/>
            <a:ext cx="2369684" cy="369332"/>
          </a:xfrm>
          <a:prstGeom prst="rect">
            <a:avLst/>
          </a:prstGeom>
          <a:noFill/>
          <a:ln>
            <a:noFill/>
          </a:ln>
        </p:spPr>
        <p:txBody>
          <a:bodyPr wrap="square" rtlCol="0">
            <a:spAutoFit/>
          </a:bodyPr>
          <a:lstStyle/>
          <a:p>
            <a:r>
              <a:rPr lang="en-US" altLang="zh-CN" dirty="0">
                <a:latin typeface="Segoe UI Black" panose="020B0A02040204020203" pitchFamily="34" charset="0"/>
                <a:ea typeface="Segoe UI Black" panose="020B0A02040204020203" pitchFamily="34" charset="0"/>
              </a:rPr>
              <a:t>void (*(*</a:t>
            </a:r>
            <a:r>
              <a:rPr lang="en-US" altLang="zh-CN" dirty="0" err="1">
                <a:latin typeface="Segoe UI Black" panose="020B0A02040204020203" pitchFamily="34" charset="0"/>
                <a:ea typeface="Segoe UI Black" panose="020B0A02040204020203" pitchFamily="34" charset="0"/>
              </a:rPr>
              <a:t>ptr</a:t>
            </a:r>
            <a:r>
              <a:rPr lang="en-US" altLang="zh-CN" dirty="0">
                <a:latin typeface="Segoe UI Black" panose="020B0A02040204020203" pitchFamily="34" charset="0"/>
                <a:ea typeface="Segoe UI Black" panose="020B0A02040204020203" pitchFamily="34" charset="0"/>
              </a:rPr>
              <a:t>[])()) ()</a:t>
            </a:r>
            <a:endParaRPr lang="zh-CN" altLang="en-US" dirty="0">
              <a:latin typeface="Segoe UI Black" panose="020B0A02040204020203" pitchFamily="34" charset="0"/>
            </a:endParaRPr>
          </a:p>
        </p:txBody>
      </p:sp>
      <p:sp>
        <p:nvSpPr>
          <p:cNvPr id="14" name="文本框 13">
            <a:extLst>
              <a:ext uri="{FF2B5EF4-FFF2-40B4-BE49-F238E27FC236}">
                <a16:creationId xmlns:a16="http://schemas.microsoft.com/office/drawing/2014/main" id="{5E99B889-60C8-B212-AF5B-A9AE4870BF23}"/>
              </a:ext>
            </a:extLst>
          </p:cNvPr>
          <p:cNvSpPr txBox="1"/>
          <p:nvPr/>
        </p:nvSpPr>
        <p:spPr>
          <a:xfrm rot="20464425">
            <a:off x="5614631" y="3502790"/>
            <a:ext cx="3110650" cy="369332"/>
          </a:xfrm>
          <a:prstGeom prst="rect">
            <a:avLst/>
          </a:prstGeom>
          <a:noFill/>
          <a:ln>
            <a:noFill/>
          </a:ln>
        </p:spPr>
        <p:txBody>
          <a:bodyPr wrap="square" rtlCol="0">
            <a:spAutoFit/>
          </a:bodyPr>
          <a:lstStyle/>
          <a:p>
            <a:r>
              <a:rPr lang="en-US" altLang="zh-CN" dirty="0">
                <a:latin typeface="Segoe UI Black" panose="020B0A02040204020203" pitchFamily="34" charset="0"/>
                <a:ea typeface="Segoe UI Black" panose="020B0A02040204020203" pitchFamily="34" charset="0"/>
              </a:rPr>
              <a:t>const int *const *const P</a:t>
            </a:r>
            <a:endParaRPr lang="zh-CN" altLang="en-US" dirty="0">
              <a:latin typeface="Segoe UI Black" panose="020B0A02040204020203" pitchFamily="34" charset="0"/>
            </a:endParaRPr>
          </a:p>
        </p:txBody>
      </p:sp>
    </p:spTree>
    <p:extLst>
      <p:ext uri="{BB962C8B-B14F-4D97-AF65-F5344CB8AC3E}">
        <p14:creationId xmlns:p14="http://schemas.microsoft.com/office/powerpoint/2010/main" val="510914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 name="PlaceHolder 1"/>
          <p:cNvSpPr>
            <a:spLocks noGrp="1"/>
          </p:cNvSpPr>
          <p:nvPr>
            <p:ph type="title"/>
          </p:nvPr>
        </p:nvSpPr>
        <p:spPr>
          <a:xfrm>
            <a:off x="239400" y="445680"/>
            <a:ext cx="10512720" cy="66924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为什么需要结构体</a:t>
            </a:r>
            <a:endParaRPr lang="en-US" sz="4400" b="0" strike="noStrike" spc="-1">
              <a:solidFill>
                <a:srgbClr val="000000"/>
              </a:solidFill>
              <a:latin typeface="Arial"/>
            </a:endParaRPr>
          </a:p>
        </p:txBody>
      </p:sp>
      <p:sp>
        <p:nvSpPr>
          <p:cNvPr id="1631"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sz="2800" b="0" strike="noStrike" spc="-1">
                <a:solidFill>
                  <a:srgbClr val="000000"/>
                </a:solidFill>
                <a:latin typeface="Arial"/>
              </a:rPr>
              <a:t>假象一下，你正在做杭电程序设计基础的经典课题——学生信息管理系统。每个学生有若干个信息。</a:t>
            </a:r>
            <a:endParaRPr lang="en-US" sz="2800" b="0" strike="noStrike" spc="-1">
              <a:solidFill>
                <a:srgbClr val="000000"/>
              </a:solidFill>
              <a:latin typeface="Arial"/>
            </a:endParaRPr>
          </a:p>
          <a:p>
            <a:pPr marL="432000" indent="0">
              <a:lnSpc>
                <a:spcPct val="100000"/>
              </a:lnSpc>
              <a:spcBef>
                <a:spcPts val="1417"/>
              </a:spcBef>
              <a:buNone/>
              <a:tabLst>
                <a:tab pos="0" algn="l"/>
              </a:tabLst>
            </a:pPr>
            <a:r>
              <a:rPr lang="zh-CN" sz="2800" b="0" strike="noStrike" spc="-1">
                <a:solidFill>
                  <a:srgbClr val="000000"/>
                </a:solidFill>
                <a:latin typeface="Arial"/>
              </a:rPr>
              <a:t>聪明的你决定，为每个学生的每个信息定义一个数组，但这样做存在以下问题：</a:t>
            </a:r>
            <a:endParaRPr lang="en-US" sz="28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pos="0" algn="l"/>
              </a:tabLst>
            </a:pPr>
            <a:r>
              <a:rPr lang="zh-CN" sz="2800" b="0" strike="noStrike" spc="-1">
                <a:solidFill>
                  <a:srgbClr val="000000"/>
                </a:solidFill>
                <a:latin typeface="Arial"/>
              </a:rPr>
              <a:t>程序可读性差，无法直观的说明多个数组都是描述学生的信息</a:t>
            </a:r>
            <a:endParaRPr lang="en-US" sz="28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pos="0" algn="l"/>
              </a:tabLst>
            </a:pPr>
            <a:r>
              <a:rPr lang="zh-CN" sz="2800" b="0" strike="noStrike" spc="-1">
                <a:solidFill>
                  <a:srgbClr val="000000"/>
                </a:solidFill>
                <a:latin typeface="Arial"/>
              </a:rPr>
              <a:t>函数传参麻烦，几个属性就要传几个参数</a:t>
            </a:r>
            <a:endParaRPr lang="en-US" sz="28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pos="0" algn="l"/>
              </a:tabLst>
            </a:pPr>
            <a:r>
              <a:rPr lang="zh-CN" sz="2800" b="0" strike="noStrike" spc="-1">
                <a:solidFill>
                  <a:srgbClr val="000000"/>
                </a:solidFill>
                <a:latin typeface="Arial"/>
              </a:rPr>
              <a:t>动态申请内存时，几个属性就需要申请几次内存，且需要几个指针去管理这几片内存</a:t>
            </a:r>
            <a:endParaRPr lang="en-US" sz="2800" b="0" strike="noStrike" spc="-1">
              <a:solidFill>
                <a:srgbClr val="000000"/>
              </a:solidFill>
              <a:latin typeface="Arial"/>
            </a:endParaRPr>
          </a:p>
        </p:txBody>
      </p:sp>
      <p:sp>
        <p:nvSpPr>
          <p:cNvPr id="4" name="PlaceHolder 3"/>
          <p:cNvSpPr>
            <a:spLocks noGrp="1"/>
          </p:cNvSpPr>
          <p:nvPr>
            <p:ph type="sldNum" idx="87"/>
          </p:nvPr>
        </p:nvSpPr>
        <p:spPr/>
        <p:txBody>
          <a:bodyPr/>
          <a:lstStyle/>
          <a:p>
            <a:fld id="{7F60F0C8-B742-4717-A504-83BA8D6E9AD9}" type="slidenum">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 name="PlaceHolder 1"/>
          <p:cNvSpPr>
            <a:spLocks noGrp="1"/>
          </p:cNvSpPr>
          <p:nvPr>
            <p:ph type="title"/>
          </p:nvPr>
        </p:nvSpPr>
        <p:spPr>
          <a:xfrm>
            <a:off x="239400" y="375480"/>
            <a:ext cx="10512720" cy="80964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结构体的使用——结构体的定义</a:t>
            </a:r>
            <a:endParaRPr lang="en-US" sz="4400" b="0" strike="noStrike" spc="-1">
              <a:solidFill>
                <a:srgbClr val="000000"/>
              </a:solidFill>
              <a:latin typeface="Arial"/>
            </a:endParaRPr>
          </a:p>
        </p:txBody>
      </p:sp>
      <p:sp>
        <p:nvSpPr>
          <p:cNvPr id="1633"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marL="432000" indent="0">
              <a:lnSpc>
                <a:spcPct val="100000"/>
              </a:lnSpc>
              <a:spcBef>
                <a:spcPts val="1417"/>
              </a:spcBef>
              <a:buNone/>
              <a:tabLst>
                <a:tab pos="0" algn="l"/>
              </a:tabLst>
            </a:pPr>
            <a:r>
              <a:rPr lang="zh-CN" sz="3200" b="0" strike="noStrike" spc="-1">
                <a:solidFill>
                  <a:srgbClr val="000000"/>
                </a:solidFill>
                <a:latin typeface="Arial"/>
              </a:rPr>
              <a:t>关键字</a:t>
            </a:r>
            <a:r>
              <a:rPr lang="en-US" sz="3200" b="0" strike="noStrike" spc="-1">
                <a:solidFill>
                  <a:srgbClr val="000000"/>
                </a:solidFill>
                <a:latin typeface="Arial"/>
              </a:rPr>
              <a:t>struct</a:t>
            </a:r>
            <a:r>
              <a:rPr lang="zh-CN" sz="3200" b="0" strike="noStrike" spc="-1">
                <a:solidFill>
                  <a:srgbClr val="000000"/>
                </a:solidFill>
                <a:latin typeface="Arial"/>
              </a:rPr>
              <a:t>，格式如下</a:t>
            </a:r>
            <a:endParaRPr lang="en-US" sz="3200" b="0" strike="noStrike" spc="-1">
              <a:solidFill>
                <a:srgbClr val="000000"/>
              </a:solidFill>
              <a:latin typeface="Arial"/>
            </a:endParaRPr>
          </a:p>
        </p:txBody>
      </p:sp>
      <p:pic>
        <p:nvPicPr>
          <p:cNvPr id="1634" name="图片 1633"/>
          <p:cNvPicPr/>
          <p:nvPr/>
        </p:nvPicPr>
        <p:blipFill>
          <a:blip r:embed="rId2"/>
          <a:stretch/>
        </p:blipFill>
        <p:spPr>
          <a:xfrm>
            <a:off x="1232280" y="2544840"/>
            <a:ext cx="3445920" cy="2493360"/>
          </a:xfrm>
          <a:prstGeom prst="rect">
            <a:avLst/>
          </a:prstGeom>
          <a:ln w="0">
            <a:noFill/>
          </a:ln>
        </p:spPr>
      </p:pic>
      <p:sp>
        <p:nvSpPr>
          <p:cNvPr id="4" name="PlaceHolder 3"/>
          <p:cNvSpPr>
            <a:spLocks noGrp="1"/>
          </p:cNvSpPr>
          <p:nvPr>
            <p:ph type="sldNum" idx="90"/>
          </p:nvPr>
        </p:nvSpPr>
        <p:spPr/>
        <p:txBody>
          <a:bodyPr/>
          <a:lstStyle/>
          <a:p>
            <a:fld id="{EE709C2D-6969-4094-9943-DECE8F5EC7D8}" type="slidenum">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 name="PlaceHolder 1"/>
          <p:cNvSpPr>
            <a:spLocks noGrp="1"/>
          </p:cNvSpPr>
          <p:nvPr>
            <p:ph type="title"/>
          </p:nvPr>
        </p:nvSpPr>
        <p:spPr>
          <a:xfrm>
            <a:off x="239400" y="375480"/>
            <a:ext cx="10512720" cy="80964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结构体的使用——结构体变量的定义</a:t>
            </a:r>
            <a:endParaRPr lang="en-US" sz="4400" b="0" strike="noStrike" spc="-1">
              <a:solidFill>
                <a:srgbClr val="000000"/>
              </a:solidFill>
              <a:latin typeface="Arial"/>
            </a:endParaRPr>
          </a:p>
        </p:txBody>
      </p:sp>
      <p:sp>
        <p:nvSpPr>
          <p:cNvPr id="1636" name="PlaceHolder 2"/>
          <p:cNvSpPr>
            <a:spLocks noGrp="1"/>
          </p:cNvSpPr>
          <p:nvPr>
            <p:ph/>
          </p:nvPr>
        </p:nvSpPr>
        <p:spPr>
          <a:xfrm>
            <a:off x="838080" y="1825560"/>
            <a:ext cx="5280120" cy="4348440"/>
          </a:xfrm>
          <a:prstGeom prst="rect">
            <a:avLst/>
          </a:prstGeom>
          <a:noFill/>
          <a:ln w="0">
            <a:noFill/>
          </a:ln>
        </p:spPr>
        <p:txBody>
          <a:bodyPr lIns="0" tIns="0" rIns="0" bIns="0" anchor="t">
            <a:normAutofit/>
          </a:bodyPr>
          <a:lstStyle/>
          <a:p>
            <a:pPr marL="216000" indent="-216000">
              <a:lnSpc>
                <a:spcPct val="100000"/>
              </a:lnSpc>
              <a:spcBef>
                <a:spcPts val="1417"/>
              </a:spcBef>
              <a:buClr>
                <a:srgbClr val="000000"/>
              </a:buClr>
              <a:buSzPct val="45000"/>
              <a:buFont typeface="Wingdings" charset="2"/>
              <a:buChar char=""/>
            </a:pPr>
            <a:r>
              <a:rPr lang="zh-CN" sz="2800" b="0" strike="noStrike" spc="-1">
                <a:solidFill>
                  <a:srgbClr val="000000"/>
                </a:solidFill>
                <a:latin typeface="Arial"/>
              </a:rPr>
              <a:t>可以直接定义在结构体定义后方</a:t>
            </a:r>
            <a:endParaRPr lang="en-US" sz="2800" b="0" strike="noStrike" spc="-1">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lang="zh-CN" sz="2800" b="1" strike="noStrike" spc="-1">
                <a:solidFill>
                  <a:srgbClr val="000000"/>
                </a:solidFill>
                <a:latin typeface="Arial"/>
              </a:rPr>
              <a:t>不可以</a:t>
            </a:r>
            <a:r>
              <a:rPr lang="zh-CN" sz="2800" b="0" strike="noStrike" spc="-1">
                <a:solidFill>
                  <a:srgbClr val="000000"/>
                </a:solidFill>
                <a:latin typeface="Arial"/>
              </a:rPr>
              <a:t>直接用结构体名作为</a:t>
            </a:r>
            <a:r>
              <a:rPr lang="en-US" sz="2800" b="0" strike="noStrike" spc="-1">
                <a:solidFill>
                  <a:srgbClr val="000000"/>
                </a:solidFill>
                <a:latin typeface="Arial"/>
              </a:rPr>
              <a:t>Type</a:t>
            </a:r>
          </a:p>
          <a:p>
            <a:pPr marL="216000" indent="-216000">
              <a:lnSpc>
                <a:spcPct val="100000"/>
              </a:lnSpc>
              <a:spcBef>
                <a:spcPts val="1417"/>
              </a:spcBef>
              <a:buClr>
                <a:srgbClr val="000000"/>
              </a:buClr>
              <a:buSzPct val="45000"/>
              <a:buFont typeface="Wingdings" charset="2"/>
              <a:buChar char=""/>
            </a:pPr>
            <a:r>
              <a:rPr lang="zh-CN" sz="2800" b="0" strike="noStrike" spc="-1">
                <a:solidFill>
                  <a:srgbClr val="000000"/>
                </a:solidFill>
                <a:latin typeface="Arial"/>
              </a:rPr>
              <a:t>可以以</a:t>
            </a:r>
            <a:r>
              <a:rPr lang="en-US" sz="2800" b="0" strike="noStrike" spc="-1">
                <a:solidFill>
                  <a:srgbClr val="000000"/>
                </a:solidFill>
                <a:latin typeface="Arial"/>
              </a:rPr>
              <a:t>struct</a:t>
            </a:r>
            <a:r>
              <a:rPr lang="zh-CN" sz="2800" b="0" strike="noStrike" spc="-1">
                <a:solidFill>
                  <a:srgbClr val="000000"/>
                </a:solidFill>
                <a:latin typeface="Arial"/>
              </a:rPr>
              <a:t>关键字配上结构体名作为</a:t>
            </a:r>
            <a:r>
              <a:rPr lang="en-US" sz="2800" b="0" strike="noStrike" spc="-1">
                <a:solidFill>
                  <a:srgbClr val="000000"/>
                </a:solidFill>
                <a:latin typeface="Arial"/>
              </a:rPr>
              <a:t>Type</a:t>
            </a:r>
            <a:r>
              <a:rPr lang="zh-CN" sz="2800" b="0" strike="noStrike" spc="-1">
                <a:solidFill>
                  <a:srgbClr val="000000"/>
                </a:solidFill>
                <a:latin typeface="Arial"/>
              </a:rPr>
              <a:t>声明变量</a:t>
            </a:r>
            <a:endParaRPr lang="en-US" sz="2800" b="0" strike="noStrike" spc="-1">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lang="zh-CN" sz="2800" b="0" strike="noStrike" spc="-1">
                <a:solidFill>
                  <a:srgbClr val="000000"/>
                </a:solidFill>
                <a:latin typeface="Arial"/>
              </a:rPr>
              <a:t>可以借助</a:t>
            </a:r>
            <a:r>
              <a:rPr lang="en-US" sz="2800" b="0" strike="noStrike" spc="-1">
                <a:solidFill>
                  <a:srgbClr val="000000"/>
                </a:solidFill>
                <a:latin typeface="Arial"/>
              </a:rPr>
              <a:t>typedef</a:t>
            </a:r>
            <a:r>
              <a:rPr lang="zh-CN" sz="2800" b="0" strike="noStrike" spc="-1">
                <a:solidFill>
                  <a:srgbClr val="000000"/>
                </a:solidFill>
                <a:latin typeface="Arial"/>
              </a:rPr>
              <a:t>为结构体类型设置等价简写</a:t>
            </a:r>
            <a:endParaRPr lang="en-US" sz="2800" b="0" strike="noStrike" spc="-1">
              <a:solidFill>
                <a:srgbClr val="000000"/>
              </a:solidFill>
              <a:latin typeface="Arial"/>
            </a:endParaRPr>
          </a:p>
        </p:txBody>
      </p:sp>
      <p:pic>
        <p:nvPicPr>
          <p:cNvPr id="1637" name="图片 1636"/>
          <p:cNvPicPr/>
          <p:nvPr/>
        </p:nvPicPr>
        <p:blipFill>
          <a:blip r:embed="rId2"/>
          <a:stretch/>
        </p:blipFill>
        <p:spPr>
          <a:xfrm>
            <a:off x="6504120" y="1767240"/>
            <a:ext cx="4560840" cy="4350960"/>
          </a:xfrm>
          <a:prstGeom prst="rect">
            <a:avLst/>
          </a:prstGeom>
          <a:ln w="0">
            <a:noFill/>
          </a:ln>
        </p:spPr>
      </p:pic>
      <p:sp>
        <p:nvSpPr>
          <p:cNvPr id="4" name="PlaceHolder 3"/>
          <p:cNvSpPr>
            <a:spLocks noGrp="1"/>
          </p:cNvSpPr>
          <p:nvPr>
            <p:ph type="sldNum" idx="93"/>
          </p:nvPr>
        </p:nvSpPr>
        <p:spPr/>
        <p:txBody>
          <a:bodyPr/>
          <a:lstStyle/>
          <a:p>
            <a:fld id="{822B4012-C5D7-43CD-BE43-107B59FA2BA4}" type="slidenum">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PlaceHolder 1"/>
          <p:cNvSpPr>
            <a:spLocks noGrp="1"/>
          </p:cNvSpPr>
          <p:nvPr>
            <p:ph type="title"/>
          </p:nvPr>
        </p:nvSpPr>
        <p:spPr>
          <a:xfrm>
            <a:off x="239400" y="375480"/>
            <a:ext cx="10512720" cy="80964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结构体的使用——成员的访问</a:t>
            </a:r>
            <a:endParaRPr lang="en-US" sz="4400" b="0" strike="noStrike" spc="-1">
              <a:solidFill>
                <a:srgbClr val="000000"/>
              </a:solidFill>
              <a:latin typeface="Arial"/>
            </a:endParaRPr>
          </a:p>
        </p:txBody>
      </p:sp>
      <p:sp>
        <p:nvSpPr>
          <p:cNvPr id="1639"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2600" b="0" strike="noStrike" spc="-1">
                <a:solidFill>
                  <a:srgbClr val="000000"/>
                </a:solidFill>
                <a:latin typeface="Arial"/>
              </a:rPr>
              <a:t>在结构体定义下的变量被称为该结构体的成员</a:t>
            </a:r>
            <a:endParaRPr lang="en-US" sz="2600" b="0" strike="noStrike" spc="-1">
              <a:solidFill>
                <a:srgbClr val="000000"/>
              </a:solidFill>
              <a:latin typeface="Arial"/>
            </a:endParaRPr>
          </a:p>
          <a:p>
            <a:pPr indent="0">
              <a:lnSpc>
                <a:spcPct val="100000"/>
              </a:lnSpc>
              <a:buNone/>
              <a:tabLst>
                <a:tab pos="0" algn="l"/>
              </a:tabLst>
            </a:pPr>
            <a:r>
              <a:rPr lang="zh-CN" sz="2600" b="0" strike="noStrike" spc="-1">
                <a:solidFill>
                  <a:srgbClr val="000000"/>
                </a:solidFill>
                <a:latin typeface="Arial"/>
              </a:rPr>
              <a:t>结构体通过</a:t>
            </a:r>
            <a:r>
              <a:rPr lang="en-US" sz="2600" b="0" strike="noStrike" spc="-1">
                <a:solidFill>
                  <a:srgbClr val="000000"/>
                </a:solidFill>
                <a:latin typeface="Arial"/>
              </a:rPr>
              <a:t>.</a:t>
            </a:r>
            <a:r>
              <a:rPr lang="zh-CN" sz="2600" b="0" strike="noStrike" spc="-1">
                <a:solidFill>
                  <a:srgbClr val="000000"/>
                </a:solidFill>
                <a:latin typeface="Arial"/>
              </a:rPr>
              <a:t>号访问其成员变量</a:t>
            </a:r>
            <a:endParaRPr lang="en-US" sz="2600" b="0" strike="noStrike" spc="-1">
              <a:solidFill>
                <a:srgbClr val="000000"/>
              </a:solidFill>
              <a:latin typeface="Arial"/>
            </a:endParaRPr>
          </a:p>
          <a:p>
            <a:pPr indent="0">
              <a:lnSpc>
                <a:spcPct val="100000"/>
              </a:lnSpc>
              <a:buNone/>
              <a:tabLst>
                <a:tab pos="0" algn="l"/>
              </a:tabLst>
            </a:pPr>
            <a:r>
              <a:rPr lang="zh-CN" sz="2600" b="0" strike="noStrike" spc="-1">
                <a:solidFill>
                  <a:srgbClr val="000000"/>
                </a:solidFill>
                <a:latin typeface="Arial"/>
              </a:rPr>
              <a:t>除此之外在使用上与其他变量无异</a:t>
            </a:r>
            <a:endParaRPr lang="en-US" sz="2600" b="0" strike="noStrike" spc="-1">
              <a:solidFill>
                <a:srgbClr val="000000"/>
              </a:solidFill>
              <a:latin typeface="Arial"/>
            </a:endParaRPr>
          </a:p>
          <a:p>
            <a:pPr indent="0">
              <a:lnSpc>
                <a:spcPct val="100000"/>
              </a:lnSpc>
              <a:buNone/>
              <a:tabLst>
                <a:tab pos="0" algn="l"/>
              </a:tabLst>
            </a:pPr>
            <a:r>
              <a:rPr lang="zh-CN" sz="2600" b="0" strike="noStrike" spc="-1">
                <a:solidFill>
                  <a:srgbClr val="000000"/>
                </a:solidFill>
                <a:latin typeface="Arial"/>
              </a:rPr>
              <a:t>这便是一种抽象，你不需要知道结构体这一特性是如何实现的，你只需要知道怎么用就好。</a:t>
            </a:r>
            <a:endParaRPr lang="en-US" sz="2600" b="0" strike="noStrike" spc="-1">
              <a:solidFill>
                <a:srgbClr val="000000"/>
              </a:solidFill>
              <a:latin typeface="Arial"/>
            </a:endParaRPr>
          </a:p>
          <a:p>
            <a:pPr indent="0">
              <a:lnSpc>
                <a:spcPct val="100000"/>
              </a:lnSpc>
              <a:buNone/>
              <a:tabLst>
                <a:tab pos="0" algn="l"/>
              </a:tabLst>
            </a:pPr>
            <a:r>
              <a:rPr lang="zh-CN" sz="2600" b="0" strike="noStrike" spc="-1">
                <a:solidFill>
                  <a:srgbClr val="000000"/>
                </a:solidFill>
                <a:latin typeface="Arial"/>
              </a:rPr>
              <a:t>当然，下面我们仍然会介绍，结构体的内部实现</a:t>
            </a:r>
            <a:endParaRPr lang="en-US" sz="2600" b="0" strike="noStrike" spc="-1">
              <a:solidFill>
                <a:srgbClr val="000000"/>
              </a:solidFill>
              <a:latin typeface="Arial"/>
            </a:endParaRPr>
          </a:p>
        </p:txBody>
      </p:sp>
      <p:pic>
        <p:nvPicPr>
          <p:cNvPr id="1640" name="图片 1639"/>
          <p:cNvPicPr/>
          <p:nvPr/>
        </p:nvPicPr>
        <p:blipFill>
          <a:blip r:embed="rId2"/>
          <a:stretch/>
        </p:blipFill>
        <p:spPr>
          <a:xfrm>
            <a:off x="1366560" y="42120"/>
            <a:ext cx="9580320" cy="6837120"/>
          </a:xfrm>
          <a:prstGeom prst="rect">
            <a:avLst/>
          </a:prstGeom>
          <a:ln w="0">
            <a:noFill/>
          </a:ln>
        </p:spPr>
      </p:pic>
      <p:sp>
        <p:nvSpPr>
          <p:cNvPr id="4" name="PlaceHolder 3"/>
          <p:cNvSpPr>
            <a:spLocks noGrp="1"/>
          </p:cNvSpPr>
          <p:nvPr>
            <p:ph type="sldNum" idx="96"/>
          </p:nvPr>
        </p:nvSpPr>
        <p:spPr/>
        <p:txBody>
          <a:bodyPr/>
          <a:lstStyle/>
          <a:p>
            <a:fld id="{B7301D06-B913-4E74-8A0F-70C69C3AB775}" type="slidenum">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1800" b="0" strike="noStrike" spc="-1">
                <a:solidFill>
                  <a:srgbClr val="000000"/>
                </a:solidFill>
                <a:latin typeface="Arial"/>
              </a:rPr>
              <a:t>结构体与指针</a:t>
            </a:r>
            <a:endParaRPr lang="en-US" sz="1800" b="0" strike="noStrike" spc="-1">
              <a:solidFill>
                <a:srgbClr val="000000"/>
              </a:solidFill>
              <a:latin typeface="Arial"/>
            </a:endParaRPr>
          </a:p>
        </p:txBody>
      </p:sp>
      <p:sp>
        <p:nvSpPr>
          <p:cNvPr id="1642"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sz="3200" b="0" strike="noStrike" spc="-1">
                <a:solidFill>
                  <a:srgbClr val="000000"/>
                </a:solidFill>
                <a:latin typeface="Arial"/>
              </a:rPr>
              <a:t>指向结构体的指针依旧是指向结构体所在空间然后去解释这片空间的内容，定义与其他类型无异。</a:t>
            </a:r>
            <a:endParaRPr lang="en-US" sz="3200" b="0" strike="noStrike" spc="-1">
              <a:solidFill>
                <a:srgbClr val="000000"/>
              </a:solidFill>
              <a:latin typeface="Arial"/>
            </a:endParaRPr>
          </a:p>
          <a:p>
            <a:pPr marL="432000" indent="0">
              <a:lnSpc>
                <a:spcPct val="100000"/>
              </a:lnSpc>
              <a:spcBef>
                <a:spcPts val="1417"/>
              </a:spcBef>
              <a:buNone/>
              <a:tabLst>
                <a:tab pos="0" algn="l"/>
              </a:tabLst>
            </a:pPr>
            <a:r>
              <a:rPr lang="zh-CN" sz="3200" b="0" strike="noStrike" spc="-1">
                <a:solidFill>
                  <a:srgbClr val="000000"/>
                </a:solidFill>
                <a:latin typeface="Arial"/>
              </a:rPr>
              <a:t>借助结构体指针访问成员变量时，有以下两种方式：</a:t>
            </a:r>
            <a:endParaRPr lang="en-US" sz="3200" b="0" strike="noStrike" spc="-1">
              <a:solidFill>
                <a:srgbClr val="000000"/>
              </a:solidFill>
              <a:latin typeface="Arial"/>
            </a:endParaRPr>
          </a:p>
          <a:p>
            <a:pPr marL="432000" indent="0">
              <a:lnSpc>
                <a:spcPct val="100000"/>
              </a:lnSpc>
              <a:spcBef>
                <a:spcPts val="1417"/>
              </a:spcBef>
              <a:buNone/>
              <a:tabLst>
                <a:tab pos="0" algn="l"/>
              </a:tabLst>
            </a:pPr>
            <a:endParaRPr lang="en-US" sz="3200" b="0" strike="noStrike" spc="-1">
              <a:solidFill>
                <a:srgbClr val="000000"/>
              </a:solidFill>
              <a:latin typeface="Arial"/>
            </a:endParaRPr>
          </a:p>
        </p:txBody>
      </p:sp>
      <p:pic>
        <p:nvPicPr>
          <p:cNvPr id="1643" name="图片 1642"/>
          <p:cNvPicPr/>
          <p:nvPr/>
        </p:nvPicPr>
        <p:blipFill>
          <a:blip r:embed="rId2"/>
          <a:stretch/>
        </p:blipFill>
        <p:spPr>
          <a:xfrm>
            <a:off x="1004400" y="2394720"/>
            <a:ext cx="10304280" cy="2131920"/>
          </a:xfrm>
          <a:prstGeom prst="rect">
            <a:avLst/>
          </a:prstGeom>
          <a:ln w="0">
            <a:noFill/>
          </a:ln>
        </p:spPr>
      </p:pic>
      <p:sp>
        <p:nvSpPr>
          <p:cNvPr id="4" name="PlaceHolder 3"/>
          <p:cNvSpPr>
            <a:spLocks noGrp="1"/>
          </p:cNvSpPr>
          <p:nvPr>
            <p:ph type="sldNum" idx="99"/>
          </p:nvPr>
        </p:nvSpPr>
        <p:spPr/>
        <p:txBody>
          <a:bodyPr/>
          <a:lstStyle/>
          <a:p>
            <a:fld id="{27AA5FE2-D48F-4FE6-957D-AA54E61E7D7F}" type="slidenum">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1800" b="0" strike="noStrike" spc="-1">
                <a:solidFill>
                  <a:srgbClr val="000000"/>
                </a:solidFill>
                <a:latin typeface="Arial"/>
              </a:rPr>
              <a:t>结构体的本质——空间分配</a:t>
            </a:r>
            <a:endParaRPr lang="en-US" sz="1800" b="0" strike="noStrike" spc="-1">
              <a:solidFill>
                <a:srgbClr val="000000"/>
              </a:solidFill>
              <a:latin typeface="Arial"/>
            </a:endParaRPr>
          </a:p>
        </p:txBody>
      </p:sp>
      <p:sp>
        <p:nvSpPr>
          <p:cNvPr id="1645"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与其他类型一样，结构体申请了一片空间，并对这片空间做出了解释，只是结构体在一片空间中解释了多个变量。为此，编译器在解释结构体时，需要计算各个成员从基址开始的偏移量，将基址施加偏移量后的地址解释为该成员变量的地址。</a:t>
            </a:r>
            <a:endParaRPr lang="en-US" sz="1800" b="0" strike="noStrike" spc="-1">
              <a:solidFill>
                <a:srgbClr val="000000"/>
              </a:solidFill>
              <a:latin typeface="Arial"/>
            </a:endParaRPr>
          </a:p>
          <a:p>
            <a:pPr indent="0">
              <a:lnSpc>
                <a:spcPct val="100000"/>
              </a:lnSpc>
              <a:buNone/>
              <a:tabLst>
                <a:tab pos="0" algn="l"/>
              </a:tabLst>
            </a:pPr>
            <a:r>
              <a:rPr lang="zh-CN" sz="1800" b="0" strike="noStrike" spc="-1">
                <a:solidFill>
                  <a:srgbClr val="000000"/>
                </a:solidFill>
                <a:latin typeface="Arial"/>
              </a:rPr>
              <a:t>出于内存访问效率要求，结构体的各个成员还存在内存对齐要求。这导致结构体的大小有时不等于各个成员大小之和。此处供感兴趣的同学自行了解。</a:t>
            </a:r>
            <a:endParaRPr lang="en-US" sz="1800" b="0" strike="noStrike" spc="-1">
              <a:solidFill>
                <a:srgbClr val="000000"/>
              </a:solidFill>
              <a:latin typeface="Arial"/>
            </a:endParaRPr>
          </a:p>
        </p:txBody>
      </p:sp>
      <p:sp>
        <p:nvSpPr>
          <p:cNvPr id="4" name="PlaceHolder 3"/>
          <p:cNvSpPr>
            <a:spLocks noGrp="1"/>
          </p:cNvSpPr>
          <p:nvPr>
            <p:ph type="sldNum" idx="102"/>
          </p:nvPr>
        </p:nvSpPr>
        <p:spPr/>
        <p:txBody>
          <a:bodyPr/>
          <a:lstStyle/>
          <a:p>
            <a:fld id="{C76C5E93-C8B2-4091-B256-526B3A690D10}" type="slidenum">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1800" b="0" strike="noStrike" spc="-1">
                <a:solidFill>
                  <a:srgbClr val="000000"/>
                </a:solidFill>
                <a:latin typeface="Arial"/>
              </a:rPr>
              <a:t>结构体的本质——参数传递</a:t>
            </a:r>
            <a:endParaRPr lang="en-US" sz="1800" b="0" strike="noStrike" spc="-1">
              <a:solidFill>
                <a:srgbClr val="000000"/>
              </a:solidFill>
              <a:latin typeface="Arial"/>
            </a:endParaRPr>
          </a:p>
        </p:txBody>
      </p:sp>
      <p:sp>
        <p:nvSpPr>
          <p:cNvPr id="1647"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sz="3200" b="0" strike="noStrike" spc="-1">
                <a:solidFill>
                  <a:srgbClr val="000000"/>
                </a:solidFill>
                <a:latin typeface="Arial"/>
              </a:rPr>
              <a:t>在计算机中，内存是分层级的，效率越高的内存数量越稀少，反之亦然。在</a:t>
            </a:r>
            <a:r>
              <a:rPr lang="en-US" sz="3200" b="0" strike="noStrike" spc="-1">
                <a:solidFill>
                  <a:srgbClr val="000000"/>
                </a:solidFill>
                <a:latin typeface="Arial"/>
              </a:rPr>
              <a:t>x86_64</a:t>
            </a:r>
            <a:r>
              <a:rPr lang="zh-CN" sz="3200" b="0" strike="noStrike" spc="-1">
                <a:solidFill>
                  <a:srgbClr val="000000"/>
                </a:solidFill>
                <a:latin typeface="Arial"/>
              </a:rPr>
              <a:t>架构下，仅有六个寄存器用于传递函数参数，而且每个寄存器仅能容纳</a:t>
            </a:r>
            <a:r>
              <a:rPr lang="en-US" sz="3200" b="0" strike="noStrike" spc="-1">
                <a:solidFill>
                  <a:srgbClr val="000000"/>
                </a:solidFill>
                <a:latin typeface="Arial"/>
              </a:rPr>
              <a:t>64bit</a:t>
            </a:r>
            <a:r>
              <a:rPr lang="zh-CN" sz="3200" b="0" strike="noStrike" spc="-1">
                <a:solidFill>
                  <a:srgbClr val="000000"/>
                </a:solidFill>
                <a:latin typeface="Arial"/>
              </a:rPr>
              <a:t>的数据。也就是说，当你调用超过六个参数时，会有参数不通过寄存器传递，导致程序效率变低。这些多余的参数会放置在名为栈的一片内存区域，也是通过记录偏移量来访问这些参数。</a:t>
            </a:r>
            <a:endParaRPr lang="en-US" sz="3200" b="0" strike="noStrike" spc="-1">
              <a:solidFill>
                <a:srgbClr val="000000"/>
              </a:solidFill>
              <a:latin typeface="Arial"/>
            </a:endParaRPr>
          </a:p>
        </p:txBody>
      </p:sp>
      <p:sp>
        <p:nvSpPr>
          <p:cNvPr id="4" name="PlaceHolder 3"/>
          <p:cNvSpPr>
            <a:spLocks noGrp="1"/>
          </p:cNvSpPr>
          <p:nvPr>
            <p:ph type="sldNum" idx="105"/>
          </p:nvPr>
        </p:nvSpPr>
        <p:spPr/>
        <p:txBody>
          <a:bodyPr/>
          <a:lstStyle/>
          <a:p>
            <a:fld id="{6ACF4856-5200-45CA-A8BB-088A8E856EA5}" type="slidenum">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PlaceHolder 1"/>
          <p:cNvSpPr>
            <a:spLocks noGrp="1"/>
          </p:cNvSpPr>
          <p:nvPr>
            <p:ph type="title"/>
          </p:nvPr>
        </p:nvSpPr>
        <p:spPr>
          <a:xfrm>
            <a:off x="239400" y="445680"/>
            <a:ext cx="10512720" cy="66924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结构体的本质——参数传递</a:t>
            </a:r>
            <a:endParaRPr lang="en-US" sz="4400" b="0" strike="noStrike" spc="-1">
              <a:solidFill>
                <a:srgbClr val="000000"/>
              </a:solidFill>
              <a:latin typeface="Arial"/>
            </a:endParaRPr>
          </a:p>
        </p:txBody>
      </p:sp>
      <p:sp>
        <p:nvSpPr>
          <p:cNvPr id="1649"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对于结构体而言，如果你传递的是结构体指针，那么可以存放于寄存器内。但是如果传递的是结构体本身，它大概率是放在堆栈中的，因为寄存器无法容纳其大小。</a:t>
            </a:r>
            <a:endParaRPr lang="en-US" sz="1800" b="0" strike="noStrike" spc="-1">
              <a:solidFill>
                <a:srgbClr val="000000"/>
              </a:solidFill>
              <a:latin typeface="Arial"/>
            </a:endParaRPr>
          </a:p>
          <a:p>
            <a:pPr marL="432000" indent="0">
              <a:lnSpc>
                <a:spcPct val="100000"/>
              </a:lnSpc>
              <a:spcBef>
                <a:spcPts val="1417"/>
              </a:spcBef>
              <a:buNone/>
              <a:tabLst>
                <a:tab pos="0" algn="l"/>
              </a:tabLst>
            </a:pPr>
            <a:r>
              <a:rPr lang="zh-CN" sz="3200" b="0" strike="noStrike" spc="-1">
                <a:solidFill>
                  <a:srgbClr val="C9211E"/>
                </a:solidFill>
                <a:highlight>
                  <a:srgbClr val="FFFF00"/>
                </a:highlight>
                <a:latin typeface="Arial"/>
              </a:rPr>
              <a:t>然而！</a:t>
            </a:r>
            <a:r>
              <a:rPr lang="zh-CN" sz="3200" b="0" strike="noStrike" spc="-1">
                <a:solidFill>
                  <a:srgbClr val="000000"/>
                </a:solidFill>
                <a:latin typeface="Arial"/>
              </a:rPr>
              <a:t>编译器对你的代码有着最终解释权。就算你传递的是结构体本身，编译器确信你的代码没有没有对结构体修改于是解释为传递指针。又或者你的结构体成员很少，于是编译器将其拆分到多个寄存器进行传递。</a:t>
            </a:r>
            <a:endParaRPr lang="en-US" sz="3200" b="0" strike="noStrike" spc="-1">
              <a:solidFill>
                <a:srgbClr val="000000"/>
              </a:solidFill>
              <a:latin typeface="Arial"/>
            </a:endParaRPr>
          </a:p>
        </p:txBody>
      </p:sp>
      <p:sp>
        <p:nvSpPr>
          <p:cNvPr id="4" name="PlaceHolder 3"/>
          <p:cNvSpPr>
            <a:spLocks noGrp="1"/>
          </p:cNvSpPr>
          <p:nvPr>
            <p:ph type="sldNum" idx="108"/>
          </p:nvPr>
        </p:nvSpPr>
        <p:spPr/>
        <p:txBody>
          <a:bodyPr/>
          <a:lstStyle/>
          <a:p>
            <a:fld id="{45F30F87-14D3-4F5D-BAAA-4084FE7386AF}" type="slidenum">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1800" b="0" strike="noStrike" spc="-1">
                <a:solidFill>
                  <a:srgbClr val="000000"/>
                </a:solidFill>
                <a:latin typeface="Arial"/>
              </a:rPr>
              <a:t>结构体的本质</a:t>
            </a:r>
            <a:endParaRPr lang="en-US" sz="1800" b="0" strike="noStrike" spc="-1">
              <a:solidFill>
                <a:srgbClr val="000000"/>
              </a:solidFill>
              <a:latin typeface="Arial"/>
            </a:endParaRPr>
          </a:p>
        </p:txBody>
      </p:sp>
      <p:sp>
        <p:nvSpPr>
          <p:cNvPr id="1651"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最终，我们发现，结构体依旧是一片空间、一段位值、一种解释。</a:t>
            </a:r>
            <a:endParaRPr lang="en-US" sz="1800" b="0" strike="noStrike" spc="-1">
              <a:solidFill>
                <a:srgbClr val="000000"/>
              </a:solidFill>
              <a:latin typeface="Arial"/>
            </a:endParaRPr>
          </a:p>
        </p:txBody>
      </p:sp>
      <p:pic>
        <p:nvPicPr>
          <p:cNvPr id="1652" name="图片 1651"/>
          <p:cNvPicPr/>
          <p:nvPr/>
        </p:nvPicPr>
        <p:blipFill>
          <a:blip r:embed="rId2"/>
          <a:stretch/>
        </p:blipFill>
        <p:spPr>
          <a:xfrm>
            <a:off x="3622680" y="3427560"/>
            <a:ext cx="2855880" cy="2151000"/>
          </a:xfrm>
          <a:prstGeom prst="rect">
            <a:avLst/>
          </a:prstGeom>
          <a:ln w="0">
            <a:noFill/>
          </a:ln>
        </p:spPr>
      </p:pic>
      <p:sp>
        <p:nvSpPr>
          <p:cNvPr id="4" name="PlaceHolder 3"/>
          <p:cNvSpPr>
            <a:spLocks noGrp="1"/>
          </p:cNvSpPr>
          <p:nvPr>
            <p:ph type="sldNum" idx="111"/>
          </p:nvPr>
        </p:nvSpPr>
        <p:spPr/>
        <p:txBody>
          <a:bodyPr/>
          <a:lstStyle/>
          <a:p>
            <a:fld id="{FDB73B99-B18A-4AD0-9985-D2B9425520E7}" type="slidenum">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lnSpc>
                <a:spcPct val="100000"/>
              </a:lnSpc>
              <a:buNone/>
              <a:tabLst>
                <a:tab pos="0" algn="l"/>
              </a:tabLst>
            </a:pPr>
            <a:r>
              <a:rPr lang="en-US" sz="4400" b="0" strike="noStrike" spc="-1">
                <a:solidFill>
                  <a:srgbClr val="000000"/>
                </a:solidFill>
                <a:latin typeface="Arial"/>
              </a:rPr>
              <a:t>Break Time</a:t>
            </a:r>
          </a:p>
        </p:txBody>
      </p:sp>
      <p:sp>
        <p:nvSpPr>
          <p:cNvPr id="1654"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sz="3200" b="0" strike="noStrike" spc="-1">
                <a:solidFill>
                  <a:srgbClr val="000000"/>
                </a:solidFill>
                <a:latin typeface="Arial"/>
              </a:rPr>
              <a:t>家人们，谁懂啊，一整个无语住大事件😶。就是说，本仙女今天美美写代码，铁汁们我真的喜欢写代码所以一整个厨力放出🤓，写出来的代码真是绝绝子👍，可读性好到跺脚脚😍。结果编译的时候遇到一个下头编译器😅，居然用</a:t>
            </a:r>
            <a:r>
              <a:rPr lang="en-US" sz="3200" b="0" strike="noStrike" spc="-1">
                <a:solidFill>
                  <a:srgbClr val="000000"/>
                </a:solidFill>
                <a:latin typeface="Arial"/>
              </a:rPr>
              <a:t>UB</a:t>
            </a:r>
            <a:r>
              <a:rPr lang="zh-CN" sz="3200" b="0" strike="noStrike" spc="-1">
                <a:solidFill>
                  <a:srgbClr val="000000"/>
                </a:solidFill>
                <a:latin typeface="Arial"/>
              </a:rPr>
              <a:t>当借口然后把我的代码解释得乱七八糟🤮。我发现，有的编译器他爹味真的很重，我自己写的代码，最后怎么解释都是听他的，我真的会谢😡！家人们，咱就是说谁来帮我评评理啊👨‍⚖️！这编译器真下头🦐！拜托某些编译器🙏，真的🥺，爹味别太重😓。</a:t>
            </a:r>
            <a:endParaRPr lang="en-US" sz="3200" b="0" strike="noStrike" spc="-1">
              <a:solidFill>
                <a:srgbClr val="000000"/>
              </a:solidFill>
              <a:latin typeface="Arial"/>
            </a:endParaRPr>
          </a:p>
        </p:txBody>
      </p:sp>
      <p:sp>
        <p:nvSpPr>
          <p:cNvPr id="4" name="PlaceHolder 3"/>
          <p:cNvSpPr>
            <a:spLocks noGrp="1"/>
          </p:cNvSpPr>
          <p:nvPr>
            <p:ph type="sldNum" idx="114"/>
          </p:nvPr>
        </p:nvSpPr>
        <p:spPr/>
        <p:txBody>
          <a:bodyPr/>
          <a:lstStyle/>
          <a:p>
            <a:fld id="{F504435C-943E-4A69-9B74-204AE53B6E8F}" type="slidenum">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zh-CN" sz="4400" b="0" strike="noStrike" spc="-1" dirty="0">
                <a:solidFill>
                  <a:schemeClr val="dk1"/>
                </a:solidFill>
                <a:latin typeface="等线 Light"/>
              </a:rPr>
              <a:t>变量名、变量值</a:t>
            </a:r>
            <a:r>
              <a:rPr lang="zh-CN" altLang="en-US" spc="-1" dirty="0">
                <a:solidFill>
                  <a:schemeClr val="dk1"/>
                </a:solidFill>
                <a:latin typeface="等线 Light"/>
              </a:rPr>
              <a:t>、地址</a:t>
            </a:r>
            <a:r>
              <a:rPr lang="zh-CN" sz="4400" b="0" strike="noStrike" spc="-1" dirty="0">
                <a:solidFill>
                  <a:schemeClr val="dk1"/>
                </a:solidFill>
                <a:latin typeface="等线 Light"/>
              </a:rPr>
              <a:t>与指针</a:t>
            </a:r>
            <a:endParaRPr lang="en-US" sz="4400" b="0" strike="noStrike" spc="-1" dirty="0">
              <a:solidFill>
                <a:srgbClr val="000000"/>
              </a:solidFill>
              <a:latin typeface="Arial"/>
            </a:endParaRPr>
          </a:p>
        </p:txBody>
      </p:sp>
      <p:sp>
        <p:nvSpPr>
          <p:cNvPr id="4" name="PlaceHolder 3"/>
          <p:cNvSpPr>
            <a:spLocks noGrp="1"/>
          </p:cNvSpPr>
          <p:nvPr>
            <p:ph type="sldNum" idx="42"/>
          </p:nvPr>
        </p:nvSpPr>
        <p:spPr/>
        <p:txBody>
          <a:bodyPr/>
          <a:lstStyle/>
          <a:p>
            <a:fld id="{489C4DF3-2816-481F-844B-9707E23E66C9}" type="slidenum">
              <a:t>5</a:t>
            </a:fld>
            <a:endParaRPr/>
          </a:p>
        </p:txBody>
      </p:sp>
      <p:pic>
        <p:nvPicPr>
          <p:cNvPr id="4098" name="Picture 2" descr="Comment Image">
            <a:extLst>
              <a:ext uri="{FF2B5EF4-FFF2-40B4-BE49-F238E27FC236}">
                <a16:creationId xmlns:a16="http://schemas.microsoft.com/office/drawing/2014/main" id="{695A1182-6427-3230-328F-2E7C452EF41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6710" y="3124292"/>
            <a:ext cx="335093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A473FBA-69CF-ECD1-56C1-E04FE284B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858" y="1676399"/>
            <a:ext cx="2809142" cy="374552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0B97923-526D-269D-90C9-C5011E864209}"/>
              </a:ext>
            </a:extLst>
          </p:cNvPr>
          <p:cNvSpPr txBox="1"/>
          <p:nvPr/>
        </p:nvSpPr>
        <p:spPr>
          <a:xfrm>
            <a:off x="3721449" y="5083451"/>
            <a:ext cx="193995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地址：</a:t>
            </a:r>
            <a:r>
              <a:rPr lang="en-US" altLang="zh-CN" dirty="0">
                <a:solidFill>
                  <a:schemeClr val="bg1"/>
                </a:solidFill>
                <a:latin typeface="微软雅黑" panose="020B0503020204020204" pitchFamily="34" charset="-122"/>
                <a:ea typeface="微软雅黑" panose="020B0503020204020204" pitchFamily="34" charset="-122"/>
              </a:rPr>
              <a:t>FFFFD7F0</a:t>
            </a:r>
          </a:p>
        </p:txBody>
      </p:sp>
      <p:sp>
        <p:nvSpPr>
          <p:cNvPr id="7" name="对话气泡: 椭圆形 6">
            <a:extLst>
              <a:ext uri="{FF2B5EF4-FFF2-40B4-BE49-F238E27FC236}">
                <a16:creationId xmlns:a16="http://schemas.microsoft.com/office/drawing/2014/main" id="{48AFB630-F19F-E4F8-3935-FE185B078236}"/>
              </a:ext>
            </a:extLst>
          </p:cNvPr>
          <p:cNvSpPr/>
          <p:nvPr/>
        </p:nvSpPr>
        <p:spPr>
          <a:xfrm flipH="1">
            <a:off x="8056334" y="2885881"/>
            <a:ext cx="3489320" cy="1227115"/>
          </a:xfrm>
          <a:prstGeom prst="wedgeEllipseCallout">
            <a:avLst>
              <a:gd name="adj1" fmla="val 64257"/>
              <a:gd name="adj2" fmla="val 110084"/>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声明：</a:t>
            </a:r>
            <a:endParaRPr lang="en-US" altLang="zh-CN" dirty="0">
              <a:solidFill>
                <a:schemeClr val="tx1"/>
              </a:solidFill>
            </a:endParaRPr>
          </a:p>
          <a:p>
            <a:pPr algn="ctr"/>
            <a:r>
              <a:rPr lang="en-US" altLang="zh-CN" dirty="0">
                <a:solidFill>
                  <a:schemeClr val="tx1"/>
                </a:solidFill>
              </a:rPr>
              <a:t>Char *</a:t>
            </a:r>
            <a:r>
              <a:rPr lang="en-US" altLang="zh-CN" dirty="0" err="1">
                <a:solidFill>
                  <a:schemeClr val="tx1"/>
                </a:solidFill>
              </a:rPr>
              <a:t>Ptr</a:t>
            </a:r>
            <a:r>
              <a:rPr lang="en-US" altLang="zh-CN" dirty="0">
                <a:solidFill>
                  <a:schemeClr val="tx1"/>
                </a:solidFill>
              </a:rPr>
              <a:t>=name;</a:t>
            </a:r>
            <a:endParaRPr lang="zh-CN" altLang="en-US" dirty="0">
              <a:solidFill>
                <a:schemeClr val="tx1"/>
              </a:solidFill>
            </a:endParaRPr>
          </a:p>
        </p:txBody>
      </p:sp>
      <p:sp>
        <p:nvSpPr>
          <p:cNvPr id="9" name="文本框 8">
            <a:extLst>
              <a:ext uri="{FF2B5EF4-FFF2-40B4-BE49-F238E27FC236}">
                <a16:creationId xmlns:a16="http://schemas.microsoft.com/office/drawing/2014/main" id="{ECA3BD35-6741-FE9E-D53B-5A245AB66814}"/>
              </a:ext>
            </a:extLst>
          </p:cNvPr>
          <p:cNvSpPr txBox="1"/>
          <p:nvPr/>
        </p:nvSpPr>
        <p:spPr>
          <a:xfrm>
            <a:off x="4254449" y="2112387"/>
            <a:ext cx="873957" cy="646331"/>
          </a:xfrm>
          <a:prstGeom prst="rect">
            <a:avLst/>
          </a:prstGeom>
          <a:noFill/>
        </p:spPr>
        <p:txBody>
          <a:bodyPr wrap="none" rtlCol="0">
            <a:spAutoFit/>
          </a:bodyPr>
          <a:lstStyle/>
          <a:p>
            <a:r>
              <a:rPr lang="zh-CN" altLang="en-US" dirty="0"/>
              <a:t>值：</a:t>
            </a:r>
            <a:endParaRPr lang="en-US" altLang="zh-CN" dirty="0"/>
          </a:p>
          <a:p>
            <a:r>
              <a:rPr lang="zh-CN" altLang="en-US" dirty="0"/>
              <a:t>“</a:t>
            </a:r>
            <a:r>
              <a:rPr lang="en-US" altLang="zh-CN" dirty="0"/>
              <a:t>Kitty</a:t>
            </a:r>
            <a:r>
              <a:rPr lang="zh-CN" altLang="en-US" dirty="0"/>
              <a:t>”</a:t>
            </a:r>
          </a:p>
        </p:txBody>
      </p:sp>
      <p:sp>
        <p:nvSpPr>
          <p:cNvPr id="10" name="标注: 线形 9">
            <a:extLst>
              <a:ext uri="{FF2B5EF4-FFF2-40B4-BE49-F238E27FC236}">
                <a16:creationId xmlns:a16="http://schemas.microsoft.com/office/drawing/2014/main" id="{2F07DB4E-432C-5E10-8772-2325D3C412F8}"/>
              </a:ext>
            </a:extLst>
          </p:cNvPr>
          <p:cNvSpPr/>
          <p:nvPr/>
        </p:nvSpPr>
        <p:spPr>
          <a:xfrm>
            <a:off x="2614246" y="4231203"/>
            <a:ext cx="1519843" cy="651265"/>
          </a:xfrm>
          <a:prstGeom prst="borderCallout1">
            <a:avLst>
              <a:gd name="adj1" fmla="val 49818"/>
              <a:gd name="adj2" fmla="val 99403"/>
              <a:gd name="adj3" fmla="val 13572"/>
              <a:gd name="adj4" fmla="val 139401"/>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名：</a:t>
            </a:r>
            <a:r>
              <a:rPr lang="en-US" altLang="zh-CN" dirty="0"/>
              <a:t>name</a:t>
            </a:r>
            <a:endParaRPr lang="zh-CN" altLang="en-US" dirty="0"/>
          </a:p>
        </p:txBody>
      </p:sp>
      <p:sp>
        <p:nvSpPr>
          <p:cNvPr id="11" name="文本框 10">
            <a:extLst>
              <a:ext uri="{FF2B5EF4-FFF2-40B4-BE49-F238E27FC236}">
                <a16:creationId xmlns:a16="http://schemas.microsoft.com/office/drawing/2014/main" id="{3C203765-2BCF-8993-FDA1-ED01E221BD36}"/>
              </a:ext>
            </a:extLst>
          </p:cNvPr>
          <p:cNvSpPr txBox="1"/>
          <p:nvPr/>
        </p:nvSpPr>
        <p:spPr>
          <a:xfrm>
            <a:off x="7407896" y="6336360"/>
            <a:ext cx="194636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地址：</a:t>
            </a:r>
            <a:r>
              <a:rPr lang="en-US" altLang="zh-CN" dirty="0">
                <a:latin typeface="微软雅黑" panose="020B0503020204020204" pitchFamily="34" charset="-122"/>
                <a:ea typeface="微软雅黑" panose="020B0503020204020204" pitchFamily="34" charset="-122"/>
              </a:rPr>
              <a:t>7363482E</a:t>
            </a:r>
          </a:p>
        </p:txBody>
      </p:sp>
      <p:sp>
        <p:nvSpPr>
          <p:cNvPr id="12" name="文本框 11">
            <a:extLst>
              <a:ext uri="{FF2B5EF4-FFF2-40B4-BE49-F238E27FC236}">
                <a16:creationId xmlns:a16="http://schemas.microsoft.com/office/drawing/2014/main" id="{2ED17B87-5533-C390-AF22-44C52C2005C5}"/>
              </a:ext>
            </a:extLst>
          </p:cNvPr>
          <p:cNvSpPr txBox="1"/>
          <p:nvPr/>
        </p:nvSpPr>
        <p:spPr>
          <a:xfrm>
            <a:off x="7633674" y="5987188"/>
            <a:ext cx="1883267" cy="369332"/>
          </a:xfrm>
          <a:prstGeom prst="rect">
            <a:avLst/>
          </a:prstGeom>
          <a:noFill/>
        </p:spPr>
        <p:txBody>
          <a:bodyPr wrap="square" rtlCol="0">
            <a:spAutoFit/>
          </a:bodyPr>
          <a:lstStyle/>
          <a:p>
            <a:r>
              <a:rPr lang="zh-CN" altLang="en-US" dirty="0"/>
              <a:t>值：</a:t>
            </a:r>
            <a:r>
              <a:rPr lang="en-US" altLang="zh-CN" dirty="0"/>
              <a:t>FFFFD7F0</a:t>
            </a:r>
            <a:endParaRPr lang="zh-CN" altLang="en-US" dirty="0"/>
          </a:p>
        </p:txBody>
      </p:sp>
      <p:sp>
        <p:nvSpPr>
          <p:cNvPr id="13" name="标注: 线形 12">
            <a:extLst>
              <a:ext uri="{FF2B5EF4-FFF2-40B4-BE49-F238E27FC236}">
                <a16:creationId xmlns:a16="http://schemas.microsoft.com/office/drawing/2014/main" id="{F4AE6192-A6E4-ED77-ECF6-160D5100CCD1}"/>
              </a:ext>
            </a:extLst>
          </p:cNvPr>
          <p:cNvSpPr/>
          <p:nvPr/>
        </p:nvSpPr>
        <p:spPr>
          <a:xfrm>
            <a:off x="9240529" y="4602347"/>
            <a:ext cx="1519843" cy="651265"/>
          </a:xfrm>
          <a:prstGeom prst="borderCallout1">
            <a:avLst>
              <a:gd name="adj1" fmla="val 49818"/>
              <a:gd name="adj2" fmla="val 673"/>
              <a:gd name="adj3" fmla="val 171076"/>
              <a:gd name="adj4" fmla="val -91614"/>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名：</a:t>
            </a:r>
            <a:r>
              <a:rPr lang="en-US" altLang="zh-CN" dirty="0" err="1"/>
              <a:t>Ptr</a:t>
            </a:r>
            <a:endParaRPr lang="zh-CN" altLang="en-US" dirty="0"/>
          </a:p>
        </p:txBody>
      </p:sp>
      <p:sp>
        <p:nvSpPr>
          <p:cNvPr id="14" name="对话气泡: 椭圆形 13">
            <a:extLst>
              <a:ext uri="{FF2B5EF4-FFF2-40B4-BE49-F238E27FC236}">
                <a16:creationId xmlns:a16="http://schemas.microsoft.com/office/drawing/2014/main" id="{92C6A443-371A-30D3-7FDE-72D24D351756}"/>
              </a:ext>
            </a:extLst>
          </p:cNvPr>
          <p:cNvSpPr/>
          <p:nvPr/>
        </p:nvSpPr>
        <p:spPr>
          <a:xfrm flipH="1">
            <a:off x="797169" y="2725434"/>
            <a:ext cx="3489320" cy="1227115"/>
          </a:xfrm>
          <a:prstGeom prst="wedgeEllipseCallout">
            <a:avLst>
              <a:gd name="adj1" fmla="val -56691"/>
              <a:gd name="adj2" fmla="val 3174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声明：</a:t>
            </a:r>
            <a:endParaRPr lang="en-US" altLang="zh-CN" dirty="0">
              <a:solidFill>
                <a:schemeClr val="tx1"/>
              </a:solidFill>
            </a:endParaRPr>
          </a:p>
          <a:p>
            <a:pPr algn="ctr"/>
            <a:r>
              <a:rPr lang="en-US" altLang="zh-CN" dirty="0">
                <a:solidFill>
                  <a:schemeClr val="tx1"/>
                </a:solidFill>
              </a:rPr>
              <a:t>Char name[10]=“Kitty”;</a:t>
            </a:r>
            <a:endParaRPr lang="zh-CN" altLang="en-US" dirty="0">
              <a:solidFill>
                <a:schemeClr val="tx1"/>
              </a:solidFill>
            </a:endParaRPr>
          </a:p>
        </p:txBody>
      </p:sp>
      <p:cxnSp>
        <p:nvCxnSpPr>
          <p:cNvPr id="16" name="连接符: 曲线 15">
            <a:extLst>
              <a:ext uri="{FF2B5EF4-FFF2-40B4-BE49-F238E27FC236}">
                <a16:creationId xmlns:a16="http://schemas.microsoft.com/office/drawing/2014/main" id="{FBAD962F-8E2C-065C-1EBD-B1E8D460E1BF}"/>
              </a:ext>
            </a:extLst>
          </p:cNvPr>
          <p:cNvCxnSpPr>
            <a:cxnSpLocks/>
            <a:stCxn id="10" idx="1"/>
            <a:endCxn id="5" idx="2"/>
          </p:cNvCxnSpPr>
          <p:nvPr/>
        </p:nvCxnSpPr>
        <p:spPr>
          <a:xfrm rot="16200000" flipH="1">
            <a:off x="3747640" y="4508995"/>
            <a:ext cx="570315" cy="1317259"/>
          </a:xfrm>
          <a:prstGeom prst="curvedConnector3">
            <a:avLst>
              <a:gd name="adj1" fmla="val 14933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530D3FE7-541F-A4D9-B2D2-C5BFBB5378E0}"/>
              </a:ext>
            </a:extLst>
          </p:cNvPr>
          <p:cNvCxnSpPr>
            <a:cxnSpLocks/>
            <a:stCxn id="13" idx="1"/>
            <a:endCxn id="11" idx="3"/>
          </p:cNvCxnSpPr>
          <p:nvPr/>
        </p:nvCxnSpPr>
        <p:spPr>
          <a:xfrm rot="5400000">
            <a:off x="9043650" y="5564225"/>
            <a:ext cx="1267414" cy="64618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82554FF2-147C-BEF3-47BE-D23909226571}"/>
              </a:ext>
            </a:extLst>
          </p:cNvPr>
          <p:cNvCxnSpPr>
            <a:cxnSpLocks/>
          </p:cNvCxnSpPr>
          <p:nvPr/>
        </p:nvCxnSpPr>
        <p:spPr>
          <a:xfrm rot="16200000" flipH="1">
            <a:off x="5354420" y="4942824"/>
            <a:ext cx="1565665" cy="8847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794DDB20-1DA2-157D-C117-882B663E0FFF}"/>
              </a:ext>
            </a:extLst>
          </p:cNvPr>
          <p:cNvCxnSpPr>
            <a:cxnSpLocks/>
            <a:endCxn id="9" idx="3"/>
          </p:cNvCxnSpPr>
          <p:nvPr/>
        </p:nvCxnSpPr>
        <p:spPr>
          <a:xfrm rot="16200000" flipV="1">
            <a:off x="4002624" y="3561336"/>
            <a:ext cx="2818059" cy="5664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D8A91D1-1FFD-0E3A-C860-431B5D27628C}"/>
              </a:ext>
            </a:extLst>
          </p:cNvPr>
          <p:cNvSpPr txBox="1"/>
          <p:nvPr/>
        </p:nvSpPr>
        <p:spPr>
          <a:xfrm>
            <a:off x="5298175" y="3115010"/>
            <a:ext cx="461665" cy="1015663"/>
          </a:xfrm>
          <a:prstGeom prst="rect">
            <a:avLst/>
          </a:prstGeom>
          <a:noFill/>
        </p:spPr>
        <p:txBody>
          <a:bodyPr vert="eaVert" wrap="none" rtlCol="0">
            <a:spAutoFit/>
          </a:bodyPr>
          <a:lstStyle/>
          <a:p>
            <a:r>
              <a:rPr lang="zh-CN" altLang="en-US" b="1" dirty="0">
                <a:solidFill>
                  <a:schemeClr val="bg1"/>
                </a:solidFill>
              </a:rPr>
              <a:t>读取得到</a:t>
            </a:r>
          </a:p>
        </p:txBody>
      </p:sp>
      <p:cxnSp>
        <p:nvCxnSpPr>
          <p:cNvPr id="33" name="连接符: 肘形 32">
            <a:extLst>
              <a:ext uri="{FF2B5EF4-FFF2-40B4-BE49-F238E27FC236}">
                <a16:creationId xmlns:a16="http://schemas.microsoft.com/office/drawing/2014/main" id="{91143C36-1582-EB7D-A617-51AB03FD0D71}"/>
              </a:ext>
            </a:extLst>
          </p:cNvPr>
          <p:cNvCxnSpPr>
            <a:cxnSpLocks/>
            <a:stCxn id="11" idx="1"/>
            <a:endCxn id="12" idx="1"/>
          </p:cNvCxnSpPr>
          <p:nvPr/>
        </p:nvCxnSpPr>
        <p:spPr>
          <a:xfrm rot="10800000" flipH="1">
            <a:off x="7407896" y="6171854"/>
            <a:ext cx="225778" cy="349172"/>
          </a:xfrm>
          <a:prstGeom prst="bentConnector3">
            <a:avLst>
              <a:gd name="adj1" fmla="val -14798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文本框 39">
            <a:extLst>
              <a:ext uri="{FF2B5EF4-FFF2-40B4-BE49-F238E27FC236}">
                <a16:creationId xmlns:a16="http://schemas.microsoft.com/office/drawing/2014/main" id="{5342218D-2849-EE3C-4E1B-E70BB1050D50}"/>
              </a:ext>
            </a:extLst>
          </p:cNvPr>
          <p:cNvSpPr txBox="1"/>
          <p:nvPr/>
        </p:nvSpPr>
        <p:spPr>
          <a:xfrm>
            <a:off x="6568078" y="5828528"/>
            <a:ext cx="461665" cy="1015663"/>
          </a:xfrm>
          <a:prstGeom prst="rect">
            <a:avLst/>
          </a:prstGeom>
          <a:noFill/>
        </p:spPr>
        <p:txBody>
          <a:bodyPr vert="eaVert" wrap="none" rtlCol="0">
            <a:spAutoFit/>
          </a:bodyPr>
          <a:lstStyle/>
          <a:p>
            <a:r>
              <a:rPr lang="zh-CN" altLang="en-US" b="1" dirty="0"/>
              <a:t>读取得到</a:t>
            </a:r>
          </a:p>
        </p:txBody>
      </p:sp>
      <p:cxnSp>
        <p:nvCxnSpPr>
          <p:cNvPr id="42" name="连接符: 肘形 41">
            <a:extLst>
              <a:ext uri="{FF2B5EF4-FFF2-40B4-BE49-F238E27FC236}">
                <a16:creationId xmlns:a16="http://schemas.microsoft.com/office/drawing/2014/main" id="{645EC3E1-25CD-D07E-5329-9A838B6705F7}"/>
              </a:ext>
            </a:extLst>
          </p:cNvPr>
          <p:cNvCxnSpPr>
            <a:cxnSpLocks/>
            <a:stCxn id="13" idx="3"/>
            <a:endCxn id="9" idx="0"/>
          </p:cNvCxnSpPr>
          <p:nvPr/>
        </p:nvCxnSpPr>
        <p:spPr>
          <a:xfrm rot="16200000" flipV="1">
            <a:off x="6100960" y="702855"/>
            <a:ext cx="2489960" cy="5309023"/>
          </a:xfrm>
          <a:prstGeom prst="bentConnector3">
            <a:avLst>
              <a:gd name="adj1" fmla="val 13272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文本框 56">
            <a:extLst>
              <a:ext uri="{FF2B5EF4-FFF2-40B4-BE49-F238E27FC236}">
                <a16:creationId xmlns:a16="http://schemas.microsoft.com/office/drawing/2014/main" id="{EFAEFB91-C615-D5CC-6BBB-C7F2CBBFDAF0}"/>
              </a:ext>
            </a:extLst>
          </p:cNvPr>
          <p:cNvSpPr txBox="1"/>
          <p:nvPr/>
        </p:nvSpPr>
        <p:spPr>
          <a:xfrm>
            <a:off x="9579691" y="1704209"/>
            <a:ext cx="461665" cy="1246495"/>
          </a:xfrm>
          <a:prstGeom prst="rect">
            <a:avLst/>
          </a:prstGeom>
          <a:noFill/>
        </p:spPr>
        <p:txBody>
          <a:bodyPr vert="eaVert" wrap="none" rtlCol="0">
            <a:spAutoFit/>
          </a:bodyPr>
          <a:lstStyle/>
          <a:p>
            <a:r>
              <a:rPr lang="zh-CN" altLang="en-US" b="1" dirty="0"/>
              <a:t>解引用得到</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1800" b="0" strike="noStrike" spc="-1">
                <a:solidFill>
                  <a:srgbClr val="000000"/>
                </a:solidFill>
                <a:latin typeface="Arial"/>
              </a:rPr>
              <a:t>为何需要</a:t>
            </a:r>
            <a:r>
              <a:rPr lang="en-US" sz="1800" b="0" strike="noStrike" spc="-1">
                <a:solidFill>
                  <a:srgbClr val="000000"/>
                </a:solidFill>
                <a:latin typeface="Arial"/>
              </a:rPr>
              <a:t>malloc</a:t>
            </a:r>
          </a:p>
        </p:txBody>
      </p:sp>
      <p:sp>
        <p:nvSpPr>
          <p:cNvPr id="1656"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继续回到杭电程序设计基础的经典问题，学生管理系统。假设学生总数为</a:t>
            </a:r>
            <a:r>
              <a:rPr lang="en-US" sz="1800" b="0" strike="noStrike" spc="-1">
                <a:solidFill>
                  <a:srgbClr val="000000"/>
                </a:solidFill>
                <a:latin typeface="Arial"/>
              </a:rPr>
              <a:t>1000000</a:t>
            </a:r>
            <a:r>
              <a:rPr lang="zh-CN" sz="1800" b="0" strike="noStrike" spc="-1">
                <a:solidFill>
                  <a:srgbClr val="000000"/>
                </a:solidFill>
                <a:latin typeface="Arial"/>
              </a:rPr>
              <a:t>，但是班级数目最大为</a:t>
            </a:r>
            <a:r>
              <a:rPr lang="en-US" sz="1800" b="0" strike="noStrike" spc="-1">
                <a:solidFill>
                  <a:srgbClr val="000000"/>
                </a:solidFill>
                <a:latin typeface="Arial"/>
              </a:rPr>
              <a:t>100000</a:t>
            </a:r>
            <a:r>
              <a:rPr lang="zh-CN" sz="1800" b="0" strike="noStrike" spc="-1">
                <a:solidFill>
                  <a:srgbClr val="000000"/>
                </a:solidFill>
                <a:latin typeface="Arial"/>
              </a:rPr>
              <a:t>，且不限制每个班级拥有的学生数量。</a:t>
            </a:r>
            <a:endParaRPr lang="en-US" sz="1800" b="0" strike="noStrike" spc="-1">
              <a:solidFill>
                <a:srgbClr val="000000"/>
              </a:solidFill>
              <a:latin typeface="Arial"/>
            </a:endParaRPr>
          </a:p>
          <a:p>
            <a:pPr indent="0">
              <a:lnSpc>
                <a:spcPct val="100000"/>
              </a:lnSpc>
              <a:buNone/>
              <a:tabLst>
                <a:tab pos="0" algn="l"/>
              </a:tabLst>
            </a:pPr>
            <a:r>
              <a:rPr lang="zh-CN" sz="1800" b="0" strike="noStrike" spc="-1">
                <a:solidFill>
                  <a:srgbClr val="000000"/>
                </a:solidFill>
                <a:latin typeface="Arial"/>
              </a:rPr>
              <a:t>此时我们发现，静态的数组已经无法满足我们的需求，定义一个学生数量✖️班级数量的数组是不可行的。</a:t>
            </a:r>
            <a:endParaRPr lang="en-US" sz="1800" b="0" strike="noStrike" spc="-1">
              <a:solidFill>
                <a:srgbClr val="000000"/>
              </a:solidFill>
              <a:latin typeface="Arial"/>
            </a:endParaRPr>
          </a:p>
          <a:p>
            <a:pPr indent="0">
              <a:lnSpc>
                <a:spcPct val="100000"/>
              </a:lnSpc>
              <a:buNone/>
              <a:tabLst>
                <a:tab pos="0" algn="l"/>
              </a:tabLst>
            </a:pPr>
            <a:r>
              <a:rPr lang="zh-CN" sz="1800" b="0" strike="noStrike" spc="-1">
                <a:solidFill>
                  <a:srgbClr val="000000"/>
                </a:solidFill>
                <a:latin typeface="Arial"/>
              </a:rPr>
              <a:t>这时，我们就需要动态内存申请，在</a:t>
            </a:r>
            <a:r>
              <a:rPr lang="en-US" sz="1800" b="0" strike="noStrike" spc="-1">
                <a:solidFill>
                  <a:srgbClr val="000000"/>
                </a:solidFill>
                <a:latin typeface="Arial"/>
              </a:rPr>
              <a:t>C</a:t>
            </a:r>
            <a:r>
              <a:rPr lang="zh-CN" sz="1800" b="0" strike="noStrike" spc="-1">
                <a:solidFill>
                  <a:srgbClr val="000000"/>
                </a:solidFill>
                <a:latin typeface="Arial"/>
              </a:rPr>
              <a:t>语言中我们常用</a:t>
            </a:r>
            <a:r>
              <a:rPr lang="en-US" sz="1800" b="0" strike="noStrike" spc="-1">
                <a:solidFill>
                  <a:srgbClr val="000000"/>
                </a:solidFill>
                <a:latin typeface="Arial"/>
              </a:rPr>
              <a:t>malloc</a:t>
            </a:r>
            <a:r>
              <a:rPr lang="zh-CN" sz="1800" b="0" strike="noStrike" spc="-1">
                <a:solidFill>
                  <a:srgbClr val="000000"/>
                </a:solidFill>
                <a:latin typeface="Arial"/>
              </a:rPr>
              <a:t>或</a:t>
            </a:r>
            <a:r>
              <a:rPr lang="en-US" sz="1800" b="0" strike="noStrike" spc="-1">
                <a:solidFill>
                  <a:srgbClr val="000000"/>
                </a:solidFill>
                <a:latin typeface="Arial"/>
              </a:rPr>
              <a:t>calloc</a:t>
            </a:r>
            <a:r>
              <a:rPr lang="zh-CN" sz="1800" b="0" strike="noStrike" spc="-1">
                <a:solidFill>
                  <a:srgbClr val="000000"/>
                </a:solidFill>
                <a:latin typeface="Arial"/>
              </a:rPr>
              <a:t>或</a:t>
            </a:r>
            <a:r>
              <a:rPr lang="en-US" sz="1800" b="0" strike="noStrike" spc="-1">
                <a:solidFill>
                  <a:srgbClr val="000000"/>
                </a:solidFill>
                <a:latin typeface="Arial"/>
              </a:rPr>
              <a:t>realloc</a:t>
            </a:r>
            <a:r>
              <a:rPr lang="zh-CN" sz="1800" b="0" strike="noStrike" spc="-1">
                <a:solidFill>
                  <a:srgbClr val="000000"/>
                </a:solidFill>
                <a:latin typeface="Arial"/>
              </a:rPr>
              <a:t>。今天我们着重来讲</a:t>
            </a:r>
            <a:r>
              <a:rPr lang="en-US" sz="1800" b="0" strike="noStrike" spc="-1">
                <a:solidFill>
                  <a:srgbClr val="000000"/>
                </a:solidFill>
                <a:latin typeface="Arial"/>
              </a:rPr>
              <a:t>malloc</a:t>
            </a:r>
          </a:p>
        </p:txBody>
      </p:sp>
      <p:sp>
        <p:nvSpPr>
          <p:cNvPr id="4" name="PlaceHolder 3"/>
          <p:cNvSpPr>
            <a:spLocks noGrp="1"/>
          </p:cNvSpPr>
          <p:nvPr>
            <p:ph type="sldNum" idx="117"/>
          </p:nvPr>
        </p:nvSpPr>
        <p:spPr/>
        <p:txBody>
          <a:bodyPr/>
          <a:lstStyle/>
          <a:p>
            <a:fld id="{C9880764-D365-43DF-851F-9765BC6CB55F}" type="slidenum">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en-US" sz="4400" b="0" strike="noStrike" spc="-1">
                <a:solidFill>
                  <a:srgbClr val="000000"/>
                </a:solidFill>
                <a:latin typeface="Arial"/>
              </a:rPr>
              <a:t>malloc</a:t>
            </a:r>
            <a:r>
              <a:rPr lang="zh-CN" sz="4400" b="0" strike="noStrike" spc="-1">
                <a:solidFill>
                  <a:srgbClr val="000000"/>
                </a:solidFill>
                <a:latin typeface="Arial"/>
              </a:rPr>
              <a:t>的使用——申请空间</a:t>
            </a:r>
            <a:endParaRPr lang="en-US" sz="4400" b="0" strike="noStrike" spc="-1">
              <a:solidFill>
                <a:srgbClr val="000000"/>
              </a:solidFill>
              <a:latin typeface="Arial"/>
            </a:endParaRPr>
          </a:p>
        </p:txBody>
      </p:sp>
      <p:sp>
        <p:nvSpPr>
          <p:cNvPr id="1658"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en-US" sz="1800" b="0" strike="noStrike" spc="-1">
                <a:solidFill>
                  <a:srgbClr val="000000"/>
                </a:solidFill>
                <a:latin typeface="Arial"/>
              </a:rPr>
              <a:t>Void* malloc(size_t size)  </a:t>
            </a:r>
          </a:p>
          <a:p>
            <a:pPr indent="0">
              <a:lnSpc>
                <a:spcPct val="100000"/>
              </a:lnSpc>
              <a:buNone/>
              <a:tabLst>
                <a:tab pos="0" algn="l"/>
              </a:tabLst>
            </a:pPr>
            <a:r>
              <a:rPr lang="zh-CN" sz="1800" b="0" strike="noStrike" spc="-1">
                <a:solidFill>
                  <a:srgbClr val="000000"/>
                </a:solidFill>
                <a:latin typeface="Arial"/>
              </a:rPr>
              <a:t>传入一个无符号数</a:t>
            </a:r>
            <a:r>
              <a:rPr lang="en-US" sz="1800" b="0" strike="noStrike" spc="-1">
                <a:solidFill>
                  <a:srgbClr val="000000"/>
                </a:solidFill>
                <a:latin typeface="Arial"/>
              </a:rPr>
              <a:t>size</a:t>
            </a:r>
            <a:r>
              <a:rPr lang="zh-CN" sz="1800" b="0" strike="noStrike" spc="-1">
                <a:solidFill>
                  <a:srgbClr val="000000"/>
                </a:solidFill>
                <a:latin typeface="Arial"/>
              </a:rPr>
              <a:t>单位为字节</a:t>
            </a:r>
            <a:r>
              <a:rPr lang="en-US" sz="1800" b="0" strike="noStrike" spc="-1">
                <a:solidFill>
                  <a:srgbClr val="000000"/>
                </a:solidFill>
                <a:latin typeface="Arial"/>
              </a:rPr>
              <a:t>B</a:t>
            </a:r>
            <a:r>
              <a:rPr lang="zh-CN" sz="1800" b="0" strike="noStrike" spc="-1">
                <a:solidFill>
                  <a:srgbClr val="000000"/>
                </a:solidFill>
                <a:latin typeface="Arial"/>
              </a:rPr>
              <a:t>，申请对应大小的连续空间后返回指向这段空间开头的</a:t>
            </a:r>
            <a:r>
              <a:rPr lang="en-US" sz="1800" b="0" strike="noStrike" spc="-1">
                <a:solidFill>
                  <a:srgbClr val="000000"/>
                </a:solidFill>
                <a:latin typeface="Arial"/>
              </a:rPr>
              <a:t>void*</a:t>
            </a:r>
            <a:r>
              <a:rPr lang="zh-CN" sz="1800" b="0" strike="noStrike" spc="-1">
                <a:solidFill>
                  <a:srgbClr val="000000"/>
                </a:solidFill>
                <a:latin typeface="Arial"/>
              </a:rPr>
              <a:t>类型指针</a:t>
            </a:r>
            <a:endParaRPr lang="en-US" sz="1800" b="0" strike="noStrike" spc="-1">
              <a:solidFill>
                <a:srgbClr val="000000"/>
              </a:solidFill>
              <a:latin typeface="Arial"/>
            </a:endParaRPr>
          </a:p>
          <a:p>
            <a:pPr indent="0">
              <a:lnSpc>
                <a:spcPct val="100000"/>
              </a:lnSpc>
              <a:buNone/>
              <a:tabLst>
                <a:tab pos="0" algn="l"/>
              </a:tabLst>
            </a:pPr>
            <a:r>
              <a:rPr lang="zh-CN" sz="1800" b="0" strike="noStrike" spc="-1">
                <a:solidFill>
                  <a:srgbClr val="000000"/>
                </a:solidFill>
                <a:latin typeface="Arial"/>
              </a:rPr>
              <a:t>对于系统，它分配了一段空间，将这段空间标记为使用，然后返回其地址。</a:t>
            </a:r>
            <a:endParaRPr lang="en-US" sz="1800" b="0" strike="noStrike" spc="-1">
              <a:solidFill>
                <a:srgbClr val="000000"/>
              </a:solidFill>
              <a:latin typeface="Arial"/>
            </a:endParaRPr>
          </a:p>
          <a:p>
            <a:pPr indent="0">
              <a:lnSpc>
                <a:spcPct val="100000"/>
              </a:lnSpc>
              <a:buNone/>
              <a:tabLst>
                <a:tab pos="0" algn="l"/>
              </a:tabLst>
            </a:pPr>
            <a:r>
              <a:rPr lang="zh-CN" sz="1800" b="0" strike="noStrike" spc="-1">
                <a:solidFill>
                  <a:srgbClr val="000000"/>
                </a:solidFill>
                <a:latin typeface="Arial"/>
              </a:rPr>
              <a:t>对于程序，它将地址解释为指针然后接收。之后通过指针就可以访问这段空间。</a:t>
            </a:r>
            <a:endParaRPr lang="en-US" sz="1800" b="0" strike="noStrike" spc="-1">
              <a:solidFill>
                <a:srgbClr val="000000"/>
              </a:solidFill>
              <a:latin typeface="Arial"/>
            </a:endParaRPr>
          </a:p>
        </p:txBody>
      </p:sp>
      <p:sp>
        <p:nvSpPr>
          <p:cNvPr id="4" name="PlaceHolder 3"/>
          <p:cNvSpPr>
            <a:spLocks noGrp="1"/>
          </p:cNvSpPr>
          <p:nvPr>
            <p:ph type="sldNum" idx="120"/>
          </p:nvPr>
        </p:nvSpPr>
        <p:spPr/>
        <p:txBody>
          <a:bodyPr/>
          <a:lstStyle/>
          <a:p>
            <a:fld id="{C71B232D-CC1D-4DC3-9F5B-23C14F049AF9}" type="slidenum">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en-US" sz="1800" b="0" strike="noStrike" spc="-1">
                <a:solidFill>
                  <a:srgbClr val="000000"/>
                </a:solidFill>
                <a:latin typeface="Arial"/>
              </a:rPr>
              <a:t>malloc</a:t>
            </a:r>
            <a:r>
              <a:rPr lang="zh-CN" sz="1800" b="0" strike="noStrike" spc="-1">
                <a:solidFill>
                  <a:srgbClr val="000000"/>
                </a:solidFill>
                <a:latin typeface="Arial"/>
              </a:rPr>
              <a:t>的使用——解读空间</a:t>
            </a:r>
            <a:endParaRPr lang="en-US" sz="1800" b="0" strike="noStrike" spc="-1">
              <a:solidFill>
                <a:srgbClr val="000000"/>
              </a:solidFill>
              <a:latin typeface="Arial"/>
            </a:endParaRPr>
          </a:p>
        </p:txBody>
      </p:sp>
      <p:sp>
        <p:nvSpPr>
          <p:cNvPr id="1660" name="PlaceHolder 2"/>
          <p:cNvSpPr>
            <a:spLocks noGrp="1"/>
          </p:cNvSpPr>
          <p:nvPr>
            <p:ph/>
          </p:nvPr>
        </p:nvSpPr>
        <p:spPr>
          <a:xfrm>
            <a:off x="838080" y="1825560"/>
            <a:ext cx="10512720" cy="4348440"/>
          </a:xfrm>
          <a:prstGeom prst="rect">
            <a:avLst/>
          </a:prstGeom>
          <a:noFill/>
          <a:ln w="0">
            <a:noFill/>
          </a:ln>
        </p:spPr>
        <p:txBody>
          <a:bodyPr lIns="0" tIns="0" rIns="0" bIns="0" anchor="t">
            <a:normAutofit/>
          </a:bodyPr>
          <a:lstStyle/>
          <a:p>
            <a:pPr marL="432000" indent="0">
              <a:lnSpc>
                <a:spcPct val="100000"/>
              </a:lnSpc>
              <a:spcBef>
                <a:spcPts val="1417"/>
              </a:spcBef>
              <a:buNone/>
              <a:tabLst>
                <a:tab pos="0" algn="l"/>
              </a:tabLst>
            </a:pPr>
            <a:r>
              <a:rPr lang="zh-CN" sz="3200" b="0" strike="noStrike" spc="-1">
                <a:solidFill>
                  <a:srgbClr val="000000"/>
                </a:solidFill>
                <a:latin typeface="Arial"/>
              </a:rPr>
              <a:t>现在，</a:t>
            </a:r>
            <a:r>
              <a:rPr lang="en-US" sz="3200" b="0" strike="noStrike" spc="-1">
                <a:solidFill>
                  <a:srgbClr val="000000"/>
                </a:solidFill>
                <a:latin typeface="Arial"/>
              </a:rPr>
              <a:t>malloc</a:t>
            </a:r>
            <a:r>
              <a:rPr lang="zh-CN" sz="3200" b="0" strike="noStrike" spc="-1">
                <a:solidFill>
                  <a:srgbClr val="000000"/>
                </a:solidFill>
                <a:latin typeface="Arial"/>
              </a:rPr>
              <a:t>传回了一个指向内存空间地址的指针，我们又该如何解读这片空间呢？</a:t>
            </a:r>
            <a:endParaRPr lang="en-US" sz="3200" b="0" strike="noStrike" spc="-1">
              <a:solidFill>
                <a:srgbClr val="000000"/>
              </a:solidFill>
              <a:latin typeface="Arial"/>
            </a:endParaRPr>
          </a:p>
          <a:p>
            <a:pPr marL="432000" indent="0">
              <a:lnSpc>
                <a:spcPct val="100000"/>
              </a:lnSpc>
              <a:spcBef>
                <a:spcPts val="1417"/>
              </a:spcBef>
              <a:buNone/>
              <a:tabLst>
                <a:tab pos="0" algn="l"/>
              </a:tabLst>
            </a:pPr>
            <a:r>
              <a:rPr lang="zh-CN" sz="3200" b="0" strike="noStrike" spc="-1">
                <a:solidFill>
                  <a:srgbClr val="000000"/>
                </a:solidFill>
                <a:latin typeface="Arial"/>
              </a:rPr>
              <a:t>使用显式类型转换，将这个指针转换为想要的类型的指针并存储即可。</a:t>
            </a:r>
            <a:endParaRPr lang="en-US" sz="3200" b="0" strike="noStrike" spc="-1">
              <a:solidFill>
                <a:srgbClr val="000000"/>
              </a:solidFill>
              <a:latin typeface="Arial"/>
            </a:endParaRPr>
          </a:p>
          <a:p>
            <a:pPr marL="432000" indent="0">
              <a:lnSpc>
                <a:spcPct val="100000"/>
              </a:lnSpc>
              <a:spcBef>
                <a:spcPts val="1417"/>
              </a:spcBef>
              <a:buNone/>
              <a:tabLst>
                <a:tab pos="0" algn="l"/>
              </a:tabLst>
            </a:pPr>
            <a:r>
              <a:rPr lang="zh-CN" sz="3200" b="0" strike="noStrike" spc="-1">
                <a:solidFill>
                  <a:srgbClr val="000000"/>
                </a:solidFill>
                <a:latin typeface="Arial"/>
              </a:rPr>
              <a:t>想要为什么类型什么数量的数据动态申请空间，只需要计算出其总共需要多大的空间并传入参数，随后用对应类型的指针去保存即可。</a:t>
            </a:r>
            <a:endParaRPr lang="en-US" sz="3200" b="0" strike="noStrike" spc="-1">
              <a:solidFill>
                <a:srgbClr val="000000"/>
              </a:solidFill>
              <a:latin typeface="Arial"/>
            </a:endParaRPr>
          </a:p>
        </p:txBody>
      </p:sp>
      <p:sp>
        <p:nvSpPr>
          <p:cNvPr id="4" name="PlaceHolder 3"/>
          <p:cNvSpPr>
            <a:spLocks noGrp="1"/>
          </p:cNvSpPr>
          <p:nvPr>
            <p:ph type="sldNum" idx="123"/>
          </p:nvPr>
        </p:nvSpPr>
        <p:spPr/>
        <p:txBody>
          <a:bodyPr/>
          <a:lstStyle/>
          <a:p>
            <a:fld id="{CF1D673F-E07C-45C0-9114-CC8501E68A2E}" type="slidenum">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en-US" sz="1800" b="0" strike="noStrike" spc="-1">
                <a:solidFill>
                  <a:srgbClr val="000000"/>
                </a:solidFill>
                <a:latin typeface="Arial"/>
              </a:rPr>
              <a:t>malloc</a:t>
            </a:r>
            <a:r>
              <a:rPr lang="zh-CN" sz="1800" b="0" strike="noStrike" spc="-1">
                <a:solidFill>
                  <a:srgbClr val="000000"/>
                </a:solidFill>
                <a:latin typeface="Arial"/>
              </a:rPr>
              <a:t>的使用——解读空间</a:t>
            </a:r>
            <a:endParaRPr lang="en-US" sz="1800" b="0" strike="noStrike" spc="-1">
              <a:solidFill>
                <a:srgbClr val="000000"/>
              </a:solidFill>
              <a:latin typeface="Arial"/>
            </a:endParaRPr>
          </a:p>
        </p:txBody>
      </p:sp>
      <p:sp>
        <p:nvSpPr>
          <p:cNvPr id="1662"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不难发现，此时我们的指针不再是某个变量的“别名”而是作为空间的“索引”存在，为程序管理着我们的内存空间。</a:t>
            </a:r>
            <a:endParaRPr lang="en-US" sz="1800" b="0" strike="noStrike" spc="-1">
              <a:solidFill>
                <a:srgbClr val="000000"/>
              </a:solidFill>
              <a:latin typeface="Arial"/>
            </a:endParaRPr>
          </a:p>
        </p:txBody>
      </p:sp>
      <p:sp>
        <p:nvSpPr>
          <p:cNvPr id="4" name="PlaceHolder 3"/>
          <p:cNvSpPr>
            <a:spLocks noGrp="1"/>
          </p:cNvSpPr>
          <p:nvPr>
            <p:ph type="sldNum" idx="126"/>
          </p:nvPr>
        </p:nvSpPr>
        <p:spPr/>
        <p:txBody>
          <a:bodyPr/>
          <a:lstStyle/>
          <a:p>
            <a:fld id="{F88C8F09-D39B-468E-9B79-FAA03404DB9C}" type="slidenum">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3" name="PlaceHolder 1"/>
          <p:cNvSpPr>
            <a:spLocks noGrp="1"/>
          </p:cNvSpPr>
          <p:nvPr>
            <p:ph type="title"/>
          </p:nvPr>
        </p:nvSpPr>
        <p:spPr>
          <a:xfrm>
            <a:off x="239400" y="505800"/>
            <a:ext cx="10512720" cy="548640"/>
          </a:xfrm>
          <a:prstGeom prst="rect">
            <a:avLst/>
          </a:prstGeom>
          <a:noFill/>
          <a:ln w="0">
            <a:noFill/>
          </a:ln>
        </p:spPr>
        <p:txBody>
          <a:bodyPr lIns="0" tIns="0" rIns="0" bIns="0" anchor="ctr">
            <a:noAutofit/>
          </a:bodyPr>
          <a:lstStyle/>
          <a:p>
            <a:pPr indent="0">
              <a:lnSpc>
                <a:spcPct val="100000"/>
              </a:lnSpc>
              <a:buNone/>
              <a:tabLst>
                <a:tab pos="0" algn="l"/>
              </a:tabLst>
            </a:pPr>
            <a:r>
              <a:rPr lang="en-US" sz="3600" b="0" strike="noStrike" spc="-1">
                <a:solidFill>
                  <a:srgbClr val="000000"/>
                </a:solidFill>
                <a:latin typeface="Arial"/>
              </a:rPr>
              <a:t>malloc</a:t>
            </a:r>
            <a:r>
              <a:rPr lang="zh-CN" sz="3600" b="0" strike="noStrike" spc="-1">
                <a:solidFill>
                  <a:srgbClr val="000000"/>
                </a:solidFill>
                <a:latin typeface="Arial"/>
              </a:rPr>
              <a:t>的使用——代码实例</a:t>
            </a:r>
            <a:endParaRPr lang="en-US" sz="3600" b="0" strike="noStrike" spc="-1">
              <a:solidFill>
                <a:srgbClr val="000000"/>
              </a:solidFill>
              <a:latin typeface="Arial"/>
            </a:endParaRPr>
          </a:p>
        </p:txBody>
      </p:sp>
      <p:sp>
        <p:nvSpPr>
          <p:cNvPr id="1664"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spcBef>
                <a:spcPts val="1417"/>
              </a:spcBef>
              <a:buNone/>
            </a:pPr>
            <a:endParaRPr lang="en-US" sz="1800" b="0" strike="noStrike" spc="-1">
              <a:solidFill>
                <a:srgbClr val="000000"/>
              </a:solidFill>
              <a:latin typeface="Arial"/>
            </a:endParaRPr>
          </a:p>
        </p:txBody>
      </p:sp>
      <p:pic>
        <p:nvPicPr>
          <p:cNvPr id="1665" name="图片 1664"/>
          <p:cNvPicPr/>
          <p:nvPr/>
        </p:nvPicPr>
        <p:blipFill>
          <a:blip r:embed="rId2"/>
          <a:stretch/>
        </p:blipFill>
        <p:spPr>
          <a:xfrm>
            <a:off x="5815800" y="0"/>
            <a:ext cx="6411960" cy="6857640"/>
          </a:xfrm>
          <a:prstGeom prst="rect">
            <a:avLst/>
          </a:prstGeom>
          <a:ln w="0">
            <a:noFill/>
          </a:ln>
        </p:spPr>
      </p:pic>
      <p:sp>
        <p:nvSpPr>
          <p:cNvPr id="4" name="PlaceHolder 3"/>
          <p:cNvSpPr>
            <a:spLocks noGrp="1"/>
          </p:cNvSpPr>
          <p:nvPr>
            <p:ph type="sldNum" idx="129"/>
          </p:nvPr>
        </p:nvSpPr>
        <p:spPr/>
        <p:txBody>
          <a:bodyPr/>
          <a:lstStyle/>
          <a:p>
            <a:fld id="{B2E3BB75-B750-436C-8798-6AADB3B5BBE7}" type="slidenum">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en-US" sz="1800" b="0" strike="noStrike" spc="-1">
                <a:solidFill>
                  <a:srgbClr val="000000"/>
                </a:solidFill>
                <a:latin typeface="Arial"/>
              </a:rPr>
              <a:t>malloc</a:t>
            </a:r>
            <a:r>
              <a:rPr lang="zh-CN" sz="1800" b="0" strike="noStrike" spc="-1">
                <a:solidFill>
                  <a:srgbClr val="000000"/>
                </a:solidFill>
                <a:latin typeface="Arial"/>
              </a:rPr>
              <a:t>的使用</a:t>
            </a:r>
            <a:endParaRPr lang="en-US" sz="1800" b="0" strike="noStrike" spc="-1">
              <a:solidFill>
                <a:srgbClr val="000000"/>
              </a:solidFill>
              <a:latin typeface="Arial"/>
            </a:endParaRPr>
          </a:p>
        </p:txBody>
      </p:sp>
      <p:sp>
        <p:nvSpPr>
          <p:cNvPr id="1667"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思考题🤔</a:t>
            </a:r>
            <a:endParaRPr lang="en-US" sz="1800" b="0" strike="noStrike" spc="-1">
              <a:solidFill>
                <a:srgbClr val="000000"/>
              </a:solidFill>
              <a:latin typeface="Arial"/>
            </a:endParaRPr>
          </a:p>
          <a:p>
            <a:pPr marL="432000" indent="-324000">
              <a:lnSpc>
                <a:spcPct val="100000"/>
              </a:lnSpc>
              <a:buClr>
                <a:srgbClr val="000000"/>
              </a:buClr>
              <a:buFont typeface="Wingdings" charset="2"/>
              <a:buChar char=""/>
              <a:tabLst>
                <a:tab pos="0" algn="l"/>
              </a:tabLst>
            </a:pPr>
            <a:r>
              <a:rPr lang="zh-CN" sz="1800" b="0" strike="noStrike" spc="-1">
                <a:solidFill>
                  <a:srgbClr val="000000"/>
                </a:solidFill>
                <a:latin typeface="Arial"/>
              </a:rPr>
              <a:t>你能将</a:t>
            </a:r>
            <a:r>
              <a:rPr lang="en-US" sz="1800" b="0" strike="noStrike" spc="-1">
                <a:solidFill>
                  <a:srgbClr val="000000"/>
                </a:solidFill>
                <a:latin typeface="Arial"/>
              </a:rPr>
              <a:t>calc</a:t>
            </a:r>
            <a:r>
              <a:rPr lang="zh-CN" sz="1800" b="0" strike="noStrike" spc="-1">
                <a:solidFill>
                  <a:srgbClr val="000000"/>
                </a:solidFill>
                <a:latin typeface="Arial"/>
              </a:rPr>
              <a:t>变得更泛用吗，对所有二维数组都能生效（允许修改参数数量与类型）</a:t>
            </a:r>
            <a:endParaRPr lang="en-US" sz="1800" b="0" strike="noStrike" spc="-1">
              <a:solidFill>
                <a:srgbClr val="000000"/>
              </a:solidFill>
              <a:latin typeface="Arial"/>
            </a:endParaRPr>
          </a:p>
          <a:p>
            <a:pPr marL="432000" indent="-324000">
              <a:lnSpc>
                <a:spcPct val="100000"/>
              </a:lnSpc>
              <a:buClr>
                <a:srgbClr val="000000"/>
              </a:buClr>
              <a:buFont typeface="Wingdings" charset="2"/>
              <a:buChar char=""/>
              <a:tabLst>
                <a:tab pos="0" algn="l"/>
              </a:tabLst>
            </a:pPr>
            <a:r>
              <a:rPr lang="zh-CN" sz="1800" b="0" strike="noStrike" spc="-1">
                <a:solidFill>
                  <a:srgbClr val="000000"/>
                </a:solidFill>
                <a:latin typeface="Arial"/>
              </a:rPr>
              <a:t>试着用两种方法去动态申请一个三维数组</a:t>
            </a:r>
            <a:endParaRPr lang="en-US" sz="1800" b="0" strike="noStrike" spc="-1">
              <a:solidFill>
                <a:srgbClr val="000000"/>
              </a:solidFill>
              <a:latin typeface="Arial"/>
            </a:endParaRPr>
          </a:p>
        </p:txBody>
      </p:sp>
      <p:sp>
        <p:nvSpPr>
          <p:cNvPr id="4" name="PlaceHolder 3"/>
          <p:cNvSpPr>
            <a:spLocks noGrp="1"/>
          </p:cNvSpPr>
          <p:nvPr>
            <p:ph type="sldNum" idx="132"/>
          </p:nvPr>
        </p:nvSpPr>
        <p:spPr/>
        <p:txBody>
          <a:bodyPr/>
          <a:lstStyle/>
          <a:p>
            <a:fld id="{84B07496-87EA-41D8-922B-B60D263407D7}" type="slidenum">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en-US" sz="1800" b="0" strike="noStrike" spc="-1">
                <a:solidFill>
                  <a:srgbClr val="000000"/>
                </a:solidFill>
                <a:latin typeface="Arial"/>
              </a:rPr>
              <a:t>malloc</a:t>
            </a:r>
            <a:r>
              <a:rPr lang="zh-CN" sz="1800" b="0" strike="noStrike" spc="-1">
                <a:solidFill>
                  <a:srgbClr val="000000"/>
                </a:solidFill>
                <a:latin typeface="Arial"/>
              </a:rPr>
              <a:t>的使用——释放空间</a:t>
            </a:r>
            <a:endParaRPr lang="en-US" sz="1800" b="0" strike="noStrike" spc="-1">
              <a:solidFill>
                <a:srgbClr val="000000"/>
              </a:solidFill>
              <a:latin typeface="Arial"/>
            </a:endParaRPr>
          </a:p>
        </p:txBody>
      </p:sp>
      <p:sp>
        <p:nvSpPr>
          <p:cNvPr id="1669"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sz="3200" b="0" strike="noStrike" spc="-1">
                <a:solidFill>
                  <a:srgbClr val="000000"/>
                </a:solidFill>
                <a:latin typeface="Arial"/>
              </a:rPr>
              <a:t>只要在之后的程序中，有指针能访问某片空间，或者指针指向的空间存放的指针指向某片空间。则称这片空间是被有效利用的，反之则称之为垃圾。</a:t>
            </a:r>
            <a:endParaRPr lang="en-US" sz="3200" b="0" strike="noStrike" spc="-1">
              <a:solidFill>
                <a:srgbClr val="000000"/>
              </a:solidFill>
              <a:latin typeface="Arial"/>
            </a:endParaRPr>
          </a:p>
          <a:p>
            <a:pPr marL="432000" indent="0">
              <a:lnSpc>
                <a:spcPct val="100000"/>
              </a:lnSpc>
              <a:spcBef>
                <a:spcPts val="1417"/>
              </a:spcBef>
              <a:buNone/>
              <a:tabLst>
                <a:tab pos="0" algn="l"/>
              </a:tabLst>
            </a:pPr>
            <a:r>
              <a:rPr lang="zh-CN" sz="3200" b="0" strike="noStrike" spc="-1">
                <a:solidFill>
                  <a:srgbClr val="000000"/>
                </a:solidFill>
                <a:latin typeface="Arial"/>
              </a:rPr>
              <a:t>内存空间是计算机宝贵的资源，如果我们不能回收垃圾，尤其是对于一个长期运行的程序，这将会导致内存泄露，降低可用内存数量，从而导致机器运行效率断崖式下降。</a:t>
            </a:r>
            <a:endParaRPr lang="en-US" sz="3200" b="0" strike="noStrike" spc="-1">
              <a:solidFill>
                <a:srgbClr val="000000"/>
              </a:solidFill>
              <a:latin typeface="Arial"/>
            </a:endParaRPr>
          </a:p>
        </p:txBody>
      </p:sp>
      <p:pic>
        <p:nvPicPr>
          <p:cNvPr id="1670" name="图片 1669"/>
          <p:cNvPicPr/>
          <p:nvPr/>
        </p:nvPicPr>
        <p:blipFill>
          <a:blip r:embed="rId2"/>
          <a:stretch/>
        </p:blipFill>
        <p:spPr>
          <a:xfrm>
            <a:off x="448920" y="1456560"/>
            <a:ext cx="11313360" cy="4046760"/>
          </a:xfrm>
          <a:prstGeom prst="rect">
            <a:avLst/>
          </a:prstGeom>
          <a:ln w="0">
            <a:noFill/>
          </a:ln>
        </p:spPr>
      </p:pic>
      <p:sp>
        <p:nvSpPr>
          <p:cNvPr id="4" name="PlaceHolder 3"/>
          <p:cNvSpPr>
            <a:spLocks noGrp="1"/>
          </p:cNvSpPr>
          <p:nvPr>
            <p:ph type="sldNum" idx="135"/>
          </p:nvPr>
        </p:nvSpPr>
        <p:spPr/>
        <p:txBody>
          <a:bodyPr/>
          <a:lstStyle/>
          <a:p>
            <a:fld id="{E7AFDBBE-CF0A-4DDB-965C-A7840E4C4234}" type="slidenum">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en-US" sz="1800" b="0" strike="noStrike" spc="-1">
                <a:solidFill>
                  <a:srgbClr val="000000"/>
                </a:solidFill>
                <a:latin typeface="Arial"/>
              </a:rPr>
              <a:t>malloc</a:t>
            </a:r>
            <a:r>
              <a:rPr lang="zh-CN" sz="1800" b="0" strike="noStrike" spc="-1">
                <a:solidFill>
                  <a:srgbClr val="000000"/>
                </a:solidFill>
                <a:latin typeface="Arial"/>
              </a:rPr>
              <a:t>的使用——释放空间</a:t>
            </a:r>
            <a:endParaRPr lang="en-US" sz="1800" b="0" strike="noStrike" spc="-1">
              <a:solidFill>
                <a:srgbClr val="000000"/>
              </a:solidFill>
              <a:latin typeface="Arial"/>
            </a:endParaRPr>
          </a:p>
        </p:txBody>
      </p:sp>
      <p:sp>
        <p:nvSpPr>
          <p:cNvPr id="1672"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对于大多数现代编程语言，如</a:t>
            </a:r>
            <a:r>
              <a:rPr lang="en-US" sz="1800" b="0" strike="noStrike" spc="-1">
                <a:solidFill>
                  <a:srgbClr val="000000"/>
                </a:solidFill>
                <a:latin typeface="Arial"/>
              </a:rPr>
              <a:t>Java</a:t>
            </a:r>
            <a:r>
              <a:rPr lang="zh-CN" sz="1800" b="0" strike="noStrike" spc="-1">
                <a:solidFill>
                  <a:srgbClr val="000000"/>
                </a:solidFill>
                <a:latin typeface="Arial"/>
              </a:rPr>
              <a:t>、</a:t>
            </a:r>
            <a:r>
              <a:rPr lang="en-US" sz="1800" b="0" strike="noStrike" spc="-1">
                <a:solidFill>
                  <a:srgbClr val="000000"/>
                </a:solidFill>
                <a:latin typeface="Arial"/>
              </a:rPr>
              <a:t>Python</a:t>
            </a:r>
            <a:r>
              <a:rPr lang="zh-CN" sz="1800" b="0" strike="noStrike" spc="-1">
                <a:solidFill>
                  <a:srgbClr val="000000"/>
                </a:solidFill>
                <a:latin typeface="Arial"/>
              </a:rPr>
              <a:t>等，都有着自带的垃圾回收器，能够自动检测不再可访问的内存区域并将其释放。</a:t>
            </a:r>
            <a:endParaRPr lang="en-US" sz="1800" b="0" strike="noStrike" spc="-1">
              <a:solidFill>
                <a:srgbClr val="000000"/>
              </a:solidFill>
              <a:latin typeface="Arial"/>
            </a:endParaRPr>
          </a:p>
          <a:p>
            <a:pPr indent="0">
              <a:lnSpc>
                <a:spcPct val="100000"/>
              </a:lnSpc>
              <a:buNone/>
              <a:tabLst>
                <a:tab pos="0" algn="l"/>
              </a:tabLst>
            </a:pPr>
            <a:r>
              <a:rPr lang="zh-CN" sz="1800" b="0" strike="noStrike" spc="-1">
                <a:solidFill>
                  <a:srgbClr val="000000"/>
                </a:solidFill>
                <a:latin typeface="Arial"/>
              </a:rPr>
              <a:t>然而</a:t>
            </a:r>
            <a:r>
              <a:rPr lang="en-US" sz="1800" b="0" strike="noStrike" spc="-1">
                <a:solidFill>
                  <a:srgbClr val="000000"/>
                </a:solidFill>
                <a:latin typeface="Arial"/>
              </a:rPr>
              <a:t>C</a:t>
            </a:r>
            <a:r>
              <a:rPr lang="zh-CN" sz="1800" b="0" strike="noStrike" spc="-1">
                <a:solidFill>
                  <a:srgbClr val="000000"/>
                </a:solidFill>
                <a:latin typeface="Arial"/>
              </a:rPr>
              <a:t>语言中，需要我们手动释放空间，否则所有的垃圾只会到程序结束的时候释放。理论上来讲这会带来更高的时间效率与空间效率（垃圾回收器常常是保守的），只要你有良好的代码习惯，变量随用随放，然而大多数时候只会带来花样百出的内存泄露问题。</a:t>
            </a:r>
            <a:endParaRPr lang="en-US" sz="1800" b="0" strike="noStrike" spc="-1">
              <a:solidFill>
                <a:srgbClr val="000000"/>
              </a:solidFill>
              <a:latin typeface="Arial"/>
            </a:endParaRPr>
          </a:p>
        </p:txBody>
      </p:sp>
      <p:sp>
        <p:nvSpPr>
          <p:cNvPr id="4" name="PlaceHolder 3"/>
          <p:cNvSpPr>
            <a:spLocks noGrp="1"/>
          </p:cNvSpPr>
          <p:nvPr>
            <p:ph type="sldNum" idx="138"/>
          </p:nvPr>
        </p:nvSpPr>
        <p:spPr/>
        <p:txBody>
          <a:bodyPr/>
          <a:lstStyle/>
          <a:p>
            <a:fld id="{FEEC36EB-0CC2-4ACD-A1B5-B5DA72756AB2}" type="slidenum">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1800" b="0" strike="noStrike" spc="-1">
                <a:solidFill>
                  <a:srgbClr val="000000"/>
                </a:solidFill>
                <a:latin typeface="Arial"/>
              </a:rPr>
              <a:t>什么是内存泄漏</a:t>
            </a:r>
            <a:endParaRPr lang="en-US" sz="1800" b="0" strike="noStrike" spc="-1">
              <a:solidFill>
                <a:srgbClr val="000000"/>
              </a:solidFill>
              <a:latin typeface="Arial"/>
            </a:endParaRPr>
          </a:p>
        </p:txBody>
      </p:sp>
      <p:sp>
        <p:nvSpPr>
          <p:cNvPr id="1674"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324000" defTabSz="914400">
              <a:lnSpc>
                <a:spcPct val="90000"/>
              </a:lnSpc>
              <a:spcBef>
                <a:spcPts val="1001"/>
              </a:spcBef>
              <a:buClr>
                <a:srgbClr val="000000"/>
              </a:buClr>
              <a:buSzPct val="45000"/>
              <a:buFont typeface="Wingdings" charset="2"/>
              <a:buChar char=""/>
            </a:pPr>
            <a:r>
              <a:rPr lang="zh-CN" sz="2000" b="0" strike="noStrike" spc="-1">
                <a:solidFill>
                  <a:schemeClr val="dk1"/>
                </a:solidFill>
                <a:latin typeface="微软雅黑"/>
              </a:rPr>
              <a:t>无法释放分配的内存</a:t>
            </a:r>
            <a:endParaRPr lang="en-US" sz="2000" b="0" strike="noStrike" spc="-1">
              <a:solidFill>
                <a:srgbClr val="000000"/>
              </a:solidFill>
              <a:latin typeface="Arial"/>
            </a:endParaRPr>
          </a:p>
          <a:p>
            <a:pPr marL="864000" lvl="1" indent="-324000" defTabSz="914400">
              <a:lnSpc>
                <a:spcPct val="90000"/>
              </a:lnSpc>
              <a:spcBef>
                <a:spcPts val="1134"/>
              </a:spcBef>
              <a:buClr>
                <a:srgbClr val="000000"/>
              </a:buClr>
              <a:buSzPct val="75000"/>
              <a:buFont typeface="Symbol" charset="2"/>
              <a:buChar char=""/>
            </a:pPr>
            <a:r>
              <a:rPr lang="zh-CN" sz="2000" b="0" strike="noStrike" spc="-1">
                <a:solidFill>
                  <a:schemeClr val="dk1"/>
                </a:solidFill>
                <a:latin typeface="微软雅黑"/>
              </a:rPr>
              <a:t>初始症状：无任何症状</a:t>
            </a:r>
            <a:endParaRPr lang="en-US" sz="2000" b="0" strike="noStrike" spc="-1">
              <a:solidFill>
                <a:srgbClr val="000000"/>
              </a:solidFill>
              <a:latin typeface="Arial"/>
            </a:endParaRPr>
          </a:p>
          <a:p>
            <a:pPr marL="1296000" lvl="2" indent="-288000" defTabSz="914400">
              <a:lnSpc>
                <a:spcPct val="90000"/>
              </a:lnSpc>
              <a:spcBef>
                <a:spcPts val="850"/>
              </a:spcBef>
              <a:buClr>
                <a:srgbClr val="000000"/>
              </a:buClr>
              <a:buSzPct val="45000"/>
              <a:buFont typeface="Wingdings" charset="2"/>
              <a:buChar char=""/>
            </a:pPr>
            <a:r>
              <a:rPr lang="zh-CN" sz="1800" b="0" strike="noStrike" spc="-1">
                <a:solidFill>
                  <a:schemeClr val="dk1"/>
                </a:solidFill>
                <a:latin typeface="微软雅黑"/>
              </a:rPr>
              <a:t>在达到临界点之前，内存泄漏实际上并不是问题</a:t>
            </a:r>
            <a:endParaRPr lang="en-US" sz="1800" b="0" strike="noStrike" spc="-1">
              <a:solidFill>
                <a:srgbClr val="000000"/>
              </a:solidFill>
              <a:latin typeface="Arial"/>
            </a:endParaRPr>
          </a:p>
          <a:p>
            <a:pPr marL="864000" lvl="1" indent="-324000" defTabSz="914400">
              <a:lnSpc>
                <a:spcPct val="90000"/>
              </a:lnSpc>
              <a:spcBef>
                <a:spcPts val="1134"/>
              </a:spcBef>
              <a:buClr>
                <a:srgbClr val="000000"/>
              </a:buClr>
              <a:buSzPct val="75000"/>
              <a:buFont typeface="Symbol" charset="2"/>
              <a:buChar char=""/>
            </a:pPr>
            <a:r>
              <a:rPr lang="zh-CN" sz="2000" b="0" strike="noStrike" spc="-1">
                <a:solidFill>
                  <a:schemeClr val="dk1"/>
                </a:solidFill>
                <a:latin typeface="微软雅黑"/>
              </a:rPr>
              <a:t>后来的症状：表现急剧下降</a:t>
            </a:r>
            <a:r>
              <a:rPr lang="en-US" sz="2000" b="0" strike="noStrike" spc="-1">
                <a:solidFill>
                  <a:schemeClr val="dk1"/>
                </a:solidFill>
                <a:latin typeface="微软雅黑"/>
              </a:rPr>
              <a:t>......</a:t>
            </a:r>
            <a:endParaRPr lang="en-US" sz="2000" b="0" strike="noStrike" spc="-1">
              <a:solidFill>
                <a:srgbClr val="000000"/>
              </a:solidFill>
              <a:latin typeface="Arial"/>
            </a:endParaRPr>
          </a:p>
          <a:p>
            <a:pPr marL="1296000" lvl="2" indent="-288000" defTabSz="914400">
              <a:lnSpc>
                <a:spcPct val="90000"/>
              </a:lnSpc>
              <a:spcBef>
                <a:spcPts val="850"/>
              </a:spcBef>
              <a:buClr>
                <a:srgbClr val="000000"/>
              </a:buClr>
              <a:buSzPct val="45000"/>
              <a:buFont typeface="Wingdings" charset="2"/>
              <a:buChar char=""/>
            </a:pPr>
            <a:r>
              <a:rPr lang="zh-CN" sz="2000" b="0" strike="noStrike" spc="-1">
                <a:solidFill>
                  <a:schemeClr val="dk1"/>
                </a:solidFill>
                <a:latin typeface="微软雅黑"/>
              </a:rPr>
              <a:t>然后你的程序就被杀死了！</a:t>
            </a:r>
            <a:endParaRPr lang="en-US" sz="2000" b="0" strike="noStrike" spc="-1">
              <a:solidFill>
                <a:srgbClr val="000000"/>
              </a:solidFill>
              <a:latin typeface="Arial"/>
            </a:endParaRPr>
          </a:p>
          <a:p>
            <a:pPr marL="1296000" lvl="2" indent="-288000" defTabSz="914400">
              <a:lnSpc>
                <a:spcPct val="90000"/>
              </a:lnSpc>
              <a:spcBef>
                <a:spcPts val="850"/>
              </a:spcBef>
              <a:buClr>
                <a:srgbClr val="000000"/>
              </a:buClr>
              <a:buSzPct val="45000"/>
              <a:buFont typeface="Wingdings" charset="2"/>
              <a:buChar char=""/>
            </a:pPr>
            <a:r>
              <a:rPr lang="zh-CN" sz="1800" b="0" strike="noStrike" spc="-1">
                <a:solidFill>
                  <a:schemeClr val="dk1"/>
                </a:solidFill>
                <a:latin typeface="微软雅黑"/>
              </a:rPr>
              <a:t>因为当你请求更多内存时，操作系统会说“不，不能这样做”</a:t>
            </a:r>
            <a:endParaRPr lang="en-US" sz="1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charset="2"/>
              <a:buChar char=""/>
            </a:pPr>
            <a:r>
              <a:rPr lang="en-US" sz="2000" b="0" strike="noStrike" spc="-1">
                <a:solidFill>
                  <a:schemeClr val="dk1"/>
                </a:solidFill>
                <a:latin typeface="微软雅黑"/>
              </a:rPr>
              <a:t>https://godbolt.org/z/rqbGsKov1</a:t>
            </a:r>
            <a:endParaRPr lang="en-US" sz="2000" b="0" strike="noStrike" spc="-1">
              <a:solidFill>
                <a:srgbClr val="000000"/>
              </a:solidFill>
              <a:latin typeface="Arial"/>
            </a:endParaRPr>
          </a:p>
        </p:txBody>
      </p:sp>
      <p:sp>
        <p:nvSpPr>
          <p:cNvPr id="4" name="PlaceHolder 3"/>
          <p:cNvSpPr>
            <a:spLocks noGrp="1"/>
          </p:cNvSpPr>
          <p:nvPr>
            <p:ph type="sldNum" idx="141"/>
          </p:nvPr>
        </p:nvSpPr>
        <p:spPr/>
        <p:txBody>
          <a:bodyPr/>
          <a:lstStyle/>
          <a:p>
            <a:fld id="{3E9E6F2A-A9F7-4742-A2C8-B8719840AEED}" type="slidenum">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en-US" sz="1800" b="0" strike="noStrike" spc="-1">
                <a:solidFill>
                  <a:srgbClr val="000000"/>
                </a:solidFill>
                <a:latin typeface="Arial"/>
              </a:rPr>
              <a:t>malloc</a:t>
            </a:r>
            <a:r>
              <a:rPr lang="zh-CN" sz="1800" b="0" strike="noStrike" spc="-1">
                <a:solidFill>
                  <a:srgbClr val="000000"/>
                </a:solidFill>
                <a:latin typeface="Arial"/>
              </a:rPr>
              <a:t>的使用——释放空间</a:t>
            </a:r>
            <a:endParaRPr lang="en-US" sz="1800" b="0" strike="noStrike" spc="-1">
              <a:solidFill>
                <a:srgbClr val="000000"/>
              </a:solidFill>
              <a:latin typeface="Arial"/>
            </a:endParaRPr>
          </a:p>
        </p:txBody>
      </p:sp>
      <p:sp>
        <p:nvSpPr>
          <p:cNvPr id="1676"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en-US" sz="1800" b="0" strike="noStrike" spc="-1">
                <a:solidFill>
                  <a:srgbClr val="000000"/>
                </a:solidFill>
                <a:latin typeface="Arial"/>
              </a:rPr>
              <a:t>C</a:t>
            </a:r>
            <a:r>
              <a:rPr lang="zh-CN" sz="1800" b="0" strike="noStrike" spc="-1">
                <a:solidFill>
                  <a:srgbClr val="000000"/>
                </a:solidFill>
                <a:latin typeface="Arial"/>
              </a:rPr>
              <a:t>语言使用</a:t>
            </a:r>
            <a:r>
              <a:rPr lang="en-US" sz="1800" b="0" strike="noStrike" spc="-1">
                <a:solidFill>
                  <a:srgbClr val="000000"/>
                </a:solidFill>
                <a:latin typeface="Arial"/>
              </a:rPr>
              <a:t>free</a:t>
            </a:r>
            <a:r>
              <a:rPr lang="zh-CN" sz="1800" b="0" strike="noStrike" spc="-1">
                <a:solidFill>
                  <a:srgbClr val="000000"/>
                </a:solidFill>
                <a:latin typeface="Arial"/>
              </a:rPr>
              <a:t>函数释放指针所指空间</a:t>
            </a:r>
            <a:endParaRPr lang="en-US" sz="1800" b="0" strike="noStrike" spc="-1">
              <a:solidFill>
                <a:srgbClr val="000000"/>
              </a:solidFill>
              <a:latin typeface="Arial"/>
            </a:endParaRPr>
          </a:p>
          <a:p>
            <a:pPr indent="0">
              <a:lnSpc>
                <a:spcPct val="100000"/>
              </a:lnSpc>
              <a:buNone/>
              <a:tabLst>
                <a:tab pos="0" algn="l"/>
              </a:tabLst>
            </a:pPr>
            <a:r>
              <a:rPr lang="en-US" sz="1800" b="0" strike="noStrike" spc="-1">
                <a:solidFill>
                  <a:srgbClr val="000000"/>
                </a:solidFill>
                <a:latin typeface="Arial"/>
              </a:rPr>
              <a:t>void free (void *ptr)</a:t>
            </a:r>
          </a:p>
          <a:p>
            <a:pPr indent="0">
              <a:lnSpc>
                <a:spcPct val="100000"/>
              </a:lnSpc>
              <a:buNone/>
              <a:tabLst>
                <a:tab pos="0" algn="l"/>
              </a:tabLst>
            </a:pPr>
            <a:r>
              <a:rPr lang="zh-CN" sz="1800" b="0" strike="noStrike" spc="-1">
                <a:solidFill>
                  <a:srgbClr val="000000"/>
                </a:solidFill>
                <a:latin typeface="Arial"/>
              </a:rPr>
              <a:t>显然，释放一个不应该释放的空间会出错，如：</a:t>
            </a:r>
            <a:endParaRPr lang="en-US" sz="1800" b="0" strike="noStrike" spc="-1">
              <a:solidFill>
                <a:srgbClr val="000000"/>
              </a:solidFill>
              <a:latin typeface="Arial"/>
            </a:endParaRPr>
          </a:p>
          <a:p>
            <a:pPr marL="432000" indent="-324000">
              <a:lnSpc>
                <a:spcPct val="100000"/>
              </a:lnSpc>
              <a:buClr>
                <a:srgbClr val="000000"/>
              </a:buClr>
              <a:buFont typeface="Wingdings" charset="2"/>
              <a:buChar char=""/>
              <a:tabLst>
                <a:tab pos="0" algn="l"/>
              </a:tabLst>
            </a:pPr>
            <a:r>
              <a:rPr lang="zh-CN" sz="1800" b="0" strike="noStrike" spc="-1">
                <a:solidFill>
                  <a:srgbClr val="000000"/>
                </a:solidFill>
                <a:latin typeface="Arial"/>
              </a:rPr>
              <a:t>已经释放的空间</a:t>
            </a:r>
            <a:endParaRPr lang="en-US" sz="1800" b="0" strike="noStrike" spc="-1">
              <a:solidFill>
                <a:srgbClr val="000000"/>
              </a:solidFill>
              <a:latin typeface="Arial"/>
            </a:endParaRPr>
          </a:p>
          <a:p>
            <a:pPr marL="432000" indent="-324000">
              <a:lnSpc>
                <a:spcPct val="100000"/>
              </a:lnSpc>
              <a:buClr>
                <a:srgbClr val="000000"/>
              </a:buClr>
              <a:buFont typeface="Wingdings" charset="2"/>
              <a:buChar char=""/>
              <a:tabLst>
                <a:tab pos="0" algn="l"/>
              </a:tabLst>
            </a:pPr>
            <a:r>
              <a:rPr lang="zh-CN" sz="1800" b="0" strike="noStrike" spc="-1">
                <a:solidFill>
                  <a:srgbClr val="000000"/>
                </a:solidFill>
                <a:latin typeface="Arial"/>
              </a:rPr>
              <a:t>不属于你程序的空间</a:t>
            </a:r>
            <a:endParaRPr lang="en-US" sz="1800" b="0" strike="noStrike" spc="-1">
              <a:solidFill>
                <a:srgbClr val="000000"/>
              </a:solidFill>
              <a:latin typeface="Arial"/>
            </a:endParaRPr>
          </a:p>
          <a:p>
            <a:pPr marL="432000" indent="-324000">
              <a:lnSpc>
                <a:spcPct val="100000"/>
              </a:lnSpc>
              <a:buClr>
                <a:srgbClr val="000000"/>
              </a:buClr>
              <a:buFont typeface="Wingdings" charset="2"/>
              <a:buChar char=""/>
              <a:tabLst>
                <a:tab pos="0" algn="l"/>
              </a:tabLst>
            </a:pPr>
            <a:r>
              <a:rPr lang="zh-CN" sz="1800" b="0" strike="noStrike" spc="-1">
                <a:solidFill>
                  <a:srgbClr val="000000"/>
                </a:solidFill>
                <a:latin typeface="Arial"/>
              </a:rPr>
              <a:t>静态变量、全局变量、临时变量使用的空间</a:t>
            </a:r>
            <a:endParaRPr lang="en-US" sz="1800" b="0" strike="noStrike" spc="-1">
              <a:solidFill>
                <a:srgbClr val="000000"/>
              </a:solidFill>
              <a:latin typeface="Arial"/>
            </a:endParaRPr>
          </a:p>
        </p:txBody>
      </p:sp>
      <p:sp>
        <p:nvSpPr>
          <p:cNvPr id="4" name="PlaceHolder 3"/>
          <p:cNvSpPr>
            <a:spLocks noGrp="1"/>
          </p:cNvSpPr>
          <p:nvPr>
            <p:ph type="sldNum" idx="141"/>
          </p:nvPr>
        </p:nvSpPr>
        <p:spPr/>
        <p:txBody>
          <a:bodyPr/>
          <a:lstStyle/>
          <a:p>
            <a:fld id="{AAC81418-EB03-40F2-B426-4AF591EEF8D4}" type="slidenum">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C81FB-B7BD-4422-53DD-DF98718871E7}"/>
              </a:ext>
            </a:extLst>
          </p:cNvPr>
          <p:cNvSpPr>
            <a:spLocks noGrp="1"/>
          </p:cNvSpPr>
          <p:nvPr>
            <p:ph type="title"/>
          </p:nvPr>
        </p:nvSpPr>
        <p:spPr>
          <a:xfrm>
            <a:off x="239400" y="119160"/>
            <a:ext cx="10759904" cy="1322640"/>
          </a:xfrm>
        </p:spPr>
        <p:txBody>
          <a:bodyPr/>
          <a:lstStyle/>
          <a:p>
            <a:r>
              <a:rPr lang="zh-CN" altLang="en-US" dirty="0"/>
              <a:t>我的变量在哪里？找得到吗？可以访问吗？</a:t>
            </a:r>
          </a:p>
        </p:txBody>
      </p:sp>
      <p:sp>
        <p:nvSpPr>
          <p:cNvPr id="3" name="内容占位符 2">
            <a:extLst>
              <a:ext uri="{FF2B5EF4-FFF2-40B4-BE49-F238E27FC236}">
                <a16:creationId xmlns:a16="http://schemas.microsoft.com/office/drawing/2014/main" id="{0530A4AD-27EB-528B-1874-20334C528304}"/>
              </a:ext>
            </a:extLst>
          </p:cNvPr>
          <p:cNvSpPr>
            <a:spLocks noGrp="1"/>
          </p:cNvSpPr>
          <p:nvPr>
            <p:ph/>
          </p:nvPr>
        </p:nvSpPr>
        <p:spPr>
          <a:xfrm>
            <a:off x="362991" y="1362275"/>
            <a:ext cx="10512720" cy="1322640"/>
          </a:xfrm>
        </p:spPr>
        <p:txBody>
          <a:bodyPr/>
          <a:lstStyle/>
          <a:p>
            <a:pPr marL="0" indent="0" algn="ctr">
              <a:buNone/>
            </a:pPr>
            <a:r>
              <a:rPr lang="en-US" altLang="zh-CN" sz="3200" dirty="0"/>
              <a:t>Your GCC Be Like</a:t>
            </a:r>
            <a:endParaRPr lang="zh-CN" altLang="en-US" sz="3200" dirty="0"/>
          </a:p>
        </p:txBody>
      </p:sp>
      <p:pic>
        <p:nvPicPr>
          <p:cNvPr id="6146" name="Picture 2" descr="Drake Hotline Bling Meme Generator - Imgflip">
            <a:extLst>
              <a:ext uri="{FF2B5EF4-FFF2-40B4-BE49-F238E27FC236}">
                <a16:creationId xmlns:a16="http://schemas.microsoft.com/office/drawing/2014/main" id="{4636DC68-3F7C-84FC-C1A5-74BFA691B6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2949" y="2165195"/>
            <a:ext cx="4692805" cy="469280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EE45827-4D4A-AF13-4AA7-091DF5E0D093}"/>
              </a:ext>
            </a:extLst>
          </p:cNvPr>
          <p:cNvSpPr txBox="1"/>
          <p:nvPr/>
        </p:nvSpPr>
        <p:spPr>
          <a:xfrm>
            <a:off x="6296722" y="2967335"/>
            <a:ext cx="1800493" cy="923330"/>
          </a:xfrm>
          <a:prstGeom prst="rect">
            <a:avLst/>
          </a:prstGeom>
          <a:noFill/>
        </p:spPr>
        <p:txBody>
          <a:bodyPr wrap="none" rtlCol="0">
            <a:spAutoFit/>
          </a:bodyPr>
          <a:lstStyle/>
          <a:p>
            <a:r>
              <a:rPr lang="zh-CN" altLang="en-US" b="1" dirty="0"/>
              <a:t>为变量分配地址</a:t>
            </a:r>
            <a:endParaRPr lang="en-US" altLang="zh-CN" b="1" dirty="0"/>
          </a:p>
          <a:p>
            <a:r>
              <a:rPr lang="zh-CN" altLang="en-US" b="1" dirty="0"/>
              <a:t>从地址取值</a:t>
            </a:r>
            <a:endParaRPr lang="en-US" altLang="zh-CN" b="1" dirty="0"/>
          </a:p>
          <a:p>
            <a:r>
              <a:rPr lang="zh-CN" altLang="en-US" b="1" dirty="0"/>
              <a:t>将值存地址</a:t>
            </a:r>
          </a:p>
        </p:txBody>
      </p:sp>
      <p:sp>
        <p:nvSpPr>
          <p:cNvPr id="5" name="文本框 4">
            <a:extLst>
              <a:ext uri="{FF2B5EF4-FFF2-40B4-BE49-F238E27FC236}">
                <a16:creationId xmlns:a16="http://schemas.microsoft.com/office/drawing/2014/main" id="{32D35E5F-518C-ABE7-D59F-D2D92AFF77A6}"/>
              </a:ext>
            </a:extLst>
          </p:cNvPr>
          <p:cNvSpPr txBox="1"/>
          <p:nvPr/>
        </p:nvSpPr>
        <p:spPr>
          <a:xfrm>
            <a:off x="5604224" y="5250670"/>
            <a:ext cx="3185487" cy="923330"/>
          </a:xfrm>
          <a:prstGeom prst="rect">
            <a:avLst/>
          </a:prstGeom>
          <a:noFill/>
        </p:spPr>
        <p:txBody>
          <a:bodyPr wrap="none" rtlCol="0">
            <a:spAutoFit/>
          </a:bodyPr>
          <a:lstStyle/>
          <a:p>
            <a:r>
              <a:rPr lang="zh-CN" altLang="en-US" b="1" dirty="0"/>
              <a:t>变量值直接内嵌机器指令</a:t>
            </a:r>
            <a:endParaRPr lang="en-US" altLang="zh-CN" b="1" dirty="0"/>
          </a:p>
          <a:p>
            <a:r>
              <a:rPr lang="zh-CN" altLang="en-US" b="1" dirty="0"/>
              <a:t>变量不分配地址扔到寄存器里</a:t>
            </a:r>
            <a:endParaRPr lang="en-US" altLang="zh-CN" b="1" dirty="0"/>
          </a:p>
          <a:p>
            <a:r>
              <a:rPr lang="zh-CN" altLang="en-US" b="1" dirty="0"/>
              <a:t>变量即抛即用</a:t>
            </a:r>
          </a:p>
        </p:txBody>
      </p:sp>
    </p:spTree>
    <p:extLst>
      <p:ext uri="{BB962C8B-B14F-4D97-AF65-F5344CB8AC3E}">
        <p14:creationId xmlns:p14="http://schemas.microsoft.com/office/powerpoint/2010/main" val="2718878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4400" b="0" strike="noStrike" spc="-1">
                <a:solidFill>
                  <a:srgbClr val="000000"/>
                </a:solidFill>
                <a:latin typeface="Arial"/>
              </a:rPr>
              <a:t>危险的指针</a:t>
            </a:r>
            <a:endParaRPr lang="en-US" sz="4400" b="0" strike="noStrike" spc="-1">
              <a:solidFill>
                <a:srgbClr val="000000"/>
              </a:solidFill>
              <a:latin typeface="Arial"/>
            </a:endParaRPr>
          </a:p>
        </p:txBody>
      </p:sp>
      <p:sp>
        <p:nvSpPr>
          <p:cNvPr id="1678"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指针是一个强大的工具，提供了程序员与底层交互的可能性，打破了一定的抽象障碍。</a:t>
            </a:r>
            <a:endParaRPr lang="en-US" sz="1800" b="0" strike="noStrike" spc="-1">
              <a:solidFill>
                <a:srgbClr val="000000"/>
              </a:solidFill>
              <a:latin typeface="Arial"/>
            </a:endParaRPr>
          </a:p>
          <a:p>
            <a:pPr indent="0">
              <a:lnSpc>
                <a:spcPct val="100000"/>
              </a:lnSpc>
              <a:buNone/>
              <a:tabLst>
                <a:tab pos="0" algn="l"/>
              </a:tabLst>
            </a:pPr>
            <a:r>
              <a:rPr lang="zh-CN" sz="1800" b="0" strike="noStrike" spc="-1">
                <a:solidFill>
                  <a:srgbClr val="000000"/>
                </a:solidFill>
                <a:latin typeface="Arial"/>
              </a:rPr>
              <a:t>但同时，莫大的权限也带来了许多问题，下面我们将介绍几类。</a:t>
            </a:r>
            <a:endParaRPr lang="en-US" sz="1800" b="0" strike="noStrike" spc="-1">
              <a:solidFill>
                <a:srgbClr val="000000"/>
              </a:solidFill>
              <a:latin typeface="Arial"/>
            </a:endParaRPr>
          </a:p>
        </p:txBody>
      </p:sp>
      <p:pic>
        <p:nvPicPr>
          <p:cNvPr id="1679" name="图片 1678"/>
          <p:cNvPicPr/>
          <p:nvPr/>
        </p:nvPicPr>
        <p:blipFill>
          <a:blip r:embed="rId2"/>
          <a:stretch/>
        </p:blipFill>
        <p:spPr>
          <a:xfrm>
            <a:off x="2867400" y="1514520"/>
            <a:ext cx="6476400" cy="3247200"/>
          </a:xfrm>
          <a:prstGeom prst="rect">
            <a:avLst/>
          </a:prstGeom>
          <a:ln w="0">
            <a:noFill/>
          </a:ln>
        </p:spPr>
      </p:pic>
      <p:sp>
        <p:nvSpPr>
          <p:cNvPr id="4" name="PlaceHolder 3"/>
          <p:cNvSpPr>
            <a:spLocks noGrp="1"/>
          </p:cNvSpPr>
          <p:nvPr>
            <p:ph type="sldNum" idx="147"/>
          </p:nvPr>
        </p:nvSpPr>
        <p:spPr/>
        <p:txBody>
          <a:bodyPr/>
          <a:lstStyle/>
          <a:p>
            <a:fld id="{A8314C23-F486-4135-B14D-0AE0D44C2CDF}" type="slidenum">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1800" b="0" strike="noStrike" spc="-1">
                <a:solidFill>
                  <a:srgbClr val="000000"/>
                </a:solidFill>
                <a:latin typeface="Arial"/>
              </a:rPr>
              <a:t>危险的指针——野指针</a:t>
            </a:r>
            <a:endParaRPr lang="en-US" sz="1800" b="0" strike="noStrike" spc="-1">
              <a:solidFill>
                <a:srgbClr val="000000"/>
              </a:solidFill>
              <a:latin typeface="Arial"/>
            </a:endParaRPr>
          </a:p>
        </p:txBody>
      </p:sp>
      <p:sp>
        <p:nvSpPr>
          <p:cNvPr id="1681"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en-US" sz="3200" b="0" strike="noStrike" spc="-1">
                <a:solidFill>
                  <a:srgbClr val="000000"/>
                </a:solidFill>
                <a:latin typeface="Arial"/>
              </a:rPr>
              <a:t>C</a:t>
            </a:r>
            <a:r>
              <a:rPr lang="zh-CN" sz="3200" b="0" strike="noStrike" spc="-1">
                <a:solidFill>
                  <a:srgbClr val="000000"/>
                </a:solidFill>
                <a:latin typeface="Arial"/>
              </a:rPr>
              <a:t>中的指针可以任意赋值，当一个指针未初始化或错误地初始话时便成为了野指针，如：</a:t>
            </a:r>
            <a:endParaRPr lang="en-US" sz="3200" b="0" strike="noStrike" spc="-1">
              <a:solidFill>
                <a:srgbClr val="000000"/>
              </a:solidFill>
              <a:latin typeface="Arial"/>
            </a:endParaRPr>
          </a:p>
          <a:p>
            <a:pPr marL="432000" indent="0">
              <a:lnSpc>
                <a:spcPct val="100000"/>
              </a:lnSpc>
              <a:spcBef>
                <a:spcPts val="1417"/>
              </a:spcBef>
              <a:buNone/>
              <a:tabLst>
                <a:tab pos="0" algn="l"/>
              </a:tabLst>
            </a:pPr>
            <a:r>
              <a:rPr lang="en-US" sz="3200" b="0" strike="noStrike" spc="-1">
                <a:solidFill>
                  <a:srgbClr val="000000"/>
                </a:solidFill>
                <a:latin typeface="Arial"/>
              </a:rPr>
              <a:t>int *ptr1, *ptr2 = (int *)0x11451400;</a:t>
            </a:r>
          </a:p>
        </p:txBody>
      </p:sp>
      <p:sp>
        <p:nvSpPr>
          <p:cNvPr id="4" name="PlaceHolder 3"/>
          <p:cNvSpPr>
            <a:spLocks noGrp="1"/>
          </p:cNvSpPr>
          <p:nvPr>
            <p:ph type="sldNum" idx="144"/>
          </p:nvPr>
        </p:nvSpPr>
        <p:spPr/>
        <p:txBody>
          <a:bodyPr/>
          <a:lstStyle/>
          <a:p>
            <a:fld id="{36DE1FAB-4BA3-4B9B-9243-0F559F4441FC}" type="slidenum">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4400" b="0" strike="noStrike" spc="-1">
                <a:solidFill>
                  <a:srgbClr val="000000"/>
                </a:solidFill>
                <a:latin typeface="Arial"/>
              </a:rPr>
              <a:t>危险的指针——空悬指针</a:t>
            </a:r>
            <a:endParaRPr lang="en-US" sz="4400" b="0" strike="noStrike" spc="-1">
              <a:solidFill>
                <a:srgbClr val="000000"/>
              </a:solidFill>
              <a:latin typeface="Arial"/>
            </a:endParaRPr>
          </a:p>
        </p:txBody>
      </p:sp>
      <p:sp>
        <p:nvSpPr>
          <p:cNvPr id="1683"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sz="3200" b="0" strike="noStrike" spc="-1">
                <a:solidFill>
                  <a:srgbClr val="000000"/>
                </a:solidFill>
                <a:latin typeface="Arial"/>
              </a:rPr>
              <a:t>当一片空间被释放时，所有指向这片空间的指针都成为了空悬指针。此时这个地址已经成为</a:t>
            </a:r>
            <a:r>
              <a:rPr lang="zh-CN" sz="3200" b="1" strike="noStrike" spc="-1">
                <a:solidFill>
                  <a:srgbClr val="000000"/>
                </a:solidFill>
                <a:latin typeface="Arial"/>
              </a:rPr>
              <a:t>无效</a:t>
            </a:r>
            <a:r>
              <a:rPr lang="zh-CN" sz="3200" b="0" strike="noStrike" spc="-1">
                <a:solidFill>
                  <a:srgbClr val="000000"/>
                </a:solidFill>
                <a:latin typeface="Arial"/>
              </a:rPr>
              <a:t>地址，可能被分配给其他程序或者当前程序的其他指针，此时去解引用这个指针会引发错误，如：</a:t>
            </a:r>
            <a:endParaRPr lang="en-US" sz="3200" b="0" strike="noStrike" spc="-1">
              <a:solidFill>
                <a:srgbClr val="000000"/>
              </a:solidFill>
              <a:latin typeface="Arial"/>
            </a:endParaRPr>
          </a:p>
          <a:p>
            <a:pPr marL="432000" indent="0">
              <a:lnSpc>
                <a:spcPct val="100000"/>
              </a:lnSpc>
              <a:spcBef>
                <a:spcPts val="1417"/>
              </a:spcBef>
              <a:buNone/>
              <a:tabLst>
                <a:tab pos="0" algn="l"/>
              </a:tabLst>
            </a:pPr>
            <a:r>
              <a:rPr lang="en-US" sz="3200" b="0" strike="noStrike" spc="-1">
                <a:solidFill>
                  <a:srgbClr val="000000"/>
                </a:solidFill>
                <a:latin typeface="Arial"/>
              </a:rPr>
              <a:t>int *ptr=(int *)malloc(sizeof(int));</a:t>
            </a:r>
          </a:p>
          <a:p>
            <a:pPr marL="432000" indent="0">
              <a:lnSpc>
                <a:spcPct val="100000"/>
              </a:lnSpc>
              <a:spcBef>
                <a:spcPts val="1417"/>
              </a:spcBef>
              <a:buNone/>
              <a:tabLst>
                <a:tab pos="0" algn="l"/>
              </a:tabLst>
            </a:pPr>
            <a:r>
              <a:rPr lang="en-US" sz="3200" b="0" strike="noStrike" spc="-1">
                <a:solidFill>
                  <a:srgbClr val="000000"/>
                </a:solidFill>
                <a:latin typeface="Arial"/>
              </a:rPr>
              <a:t>free(ptr);</a:t>
            </a:r>
          </a:p>
          <a:p>
            <a:pPr marL="432000" indent="0">
              <a:lnSpc>
                <a:spcPct val="100000"/>
              </a:lnSpc>
              <a:spcBef>
                <a:spcPts val="1417"/>
              </a:spcBef>
              <a:buNone/>
              <a:tabLst>
                <a:tab pos="0" algn="l"/>
              </a:tabLst>
            </a:pPr>
            <a:r>
              <a:rPr lang="en-US" sz="3200" b="0" strike="noStrike" spc="-1">
                <a:solidFill>
                  <a:srgbClr val="000000"/>
                </a:solidFill>
                <a:latin typeface="Arial"/>
              </a:rPr>
              <a:t>printf(“%d\n”,*ptr);</a:t>
            </a:r>
          </a:p>
        </p:txBody>
      </p:sp>
      <p:sp>
        <p:nvSpPr>
          <p:cNvPr id="4" name="PlaceHolder 3"/>
          <p:cNvSpPr>
            <a:spLocks noGrp="1"/>
          </p:cNvSpPr>
          <p:nvPr>
            <p:ph type="sldNum" idx="150"/>
          </p:nvPr>
        </p:nvSpPr>
        <p:spPr/>
        <p:txBody>
          <a:bodyPr/>
          <a:lstStyle/>
          <a:p>
            <a:fld id="{0D9EB4DB-E8D1-44DE-87FC-A3F02A61A83E}" type="slidenum">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1800" b="0" strike="noStrike" spc="-1">
                <a:solidFill>
                  <a:srgbClr val="000000"/>
                </a:solidFill>
                <a:latin typeface="Arial"/>
              </a:rPr>
              <a:t>危险的指针——越界指针</a:t>
            </a:r>
            <a:endParaRPr lang="en-US" sz="1800" b="0" strike="noStrike" spc="-1">
              <a:solidFill>
                <a:srgbClr val="000000"/>
              </a:solidFill>
              <a:latin typeface="Arial"/>
            </a:endParaRPr>
          </a:p>
        </p:txBody>
      </p:sp>
      <p:sp>
        <p:nvSpPr>
          <p:cNvPr id="1685"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对指针做算数运算是很常见的，但是当我们使用指针去访问数组元素时，如果运算后的结果超过了数组的空间区域，便会引发错误，如：</a:t>
            </a:r>
            <a:endParaRPr lang="en-US" sz="1800" b="0" strike="noStrike" spc="-1">
              <a:solidFill>
                <a:srgbClr val="000000"/>
              </a:solidFill>
              <a:latin typeface="Arial"/>
            </a:endParaRPr>
          </a:p>
          <a:p>
            <a:pPr indent="0">
              <a:lnSpc>
                <a:spcPct val="100000"/>
              </a:lnSpc>
              <a:buNone/>
              <a:tabLst>
                <a:tab pos="0" algn="l"/>
              </a:tabLst>
            </a:pPr>
            <a:r>
              <a:rPr lang="en-US" sz="1800" b="0" strike="noStrike" spc="-1">
                <a:solidFill>
                  <a:srgbClr val="000000"/>
                </a:solidFill>
                <a:latin typeface="Arial"/>
              </a:rPr>
              <a:t>int a[5];</a:t>
            </a:r>
          </a:p>
          <a:p>
            <a:pPr indent="0">
              <a:lnSpc>
                <a:spcPct val="100000"/>
              </a:lnSpc>
              <a:buNone/>
              <a:tabLst>
                <a:tab pos="0" algn="l"/>
              </a:tabLst>
            </a:pPr>
            <a:r>
              <a:rPr lang="en-US" sz="1800" b="0" strike="noStrike" spc="-1">
                <a:solidFill>
                  <a:srgbClr val="000000"/>
                </a:solidFill>
                <a:latin typeface="Arial"/>
              </a:rPr>
              <a:t>int *ptr=&amp;a[4];</a:t>
            </a:r>
          </a:p>
          <a:p>
            <a:pPr indent="0">
              <a:lnSpc>
                <a:spcPct val="100000"/>
              </a:lnSpc>
              <a:buNone/>
              <a:tabLst>
                <a:tab pos="0" algn="l"/>
              </a:tabLst>
            </a:pPr>
            <a:r>
              <a:rPr lang="en-US" sz="1800" b="0" strike="noStrike" spc="-1">
                <a:solidFill>
                  <a:srgbClr val="000000"/>
                </a:solidFill>
                <a:latin typeface="Arial"/>
              </a:rPr>
              <a:t>ptr+=1;</a:t>
            </a:r>
          </a:p>
        </p:txBody>
      </p:sp>
      <p:sp>
        <p:nvSpPr>
          <p:cNvPr id="4" name="PlaceHolder 3"/>
          <p:cNvSpPr>
            <a:spLocks noGrp="1"/>
          </p:cNvSpPr>
          <p:nvPr>
            <p:ph type="sldNum" idx="153"/>
          </p:nvPr>
        </p:nvSpPr>
        <p:spPr/>
        <p:txBody>
          <a:bodyPr/>
          <a:lstStyle/>
          <a:p>
            <a:fld id="{55030BCB-3DD5-4D04-96E5-8261AAE0CB34}" type="slidenum">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tabLst>
                <a:tab pos="0" algn="l"/>
              </a:tabLst>
            </a:pPr>
            <a:r>
              <a:rPr lang="zh-CN" sz="4400" b="0" strike="noStrike" spc="-1">
                <a:solidFill>
                  <a:srgbClr val="000000"/>
                </a:solidFill>
                <a:latin typeface="Arial"/>
              </a:rPr>
              <a:t>危险的指针——空指针</a:t>
            </a:r>
            <a:endParaRPr lang="en-US" sz="4400" b="0" strike="noStrike" spc="-1">
              <a:solidFill>
                <a:srgbClr val="000000"/>
              </a:solidFill>
              <a:latin typeface="Arial"/>
            </a:endParaRPr>
          </a:p>
        </p:txBody>
      </p:sp>
      <p:sp>
        <p:nvSpPr>
          <p:cNvPr id="1687"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tabLst>
                <a:tab pos="0" algn="l"/>
              </a:tabLst>
            </a:pPr>
            <a:r>
              <a:rPr lang="zh-CN" sz="1800" b="0" strike="noStrike" spc="-1">
                <a:solidFill>
                  <a:srgbClr val="000000"/>
                </a:solidFill>
                <a:latin typeface="Arial"/>
              </a:rPr>
              <a:t>与前面几个指针不同，空指针的存在是合理的，但是解引用空指针会引发错误。</a:t>
            </a:r>
            <a:endParaRPr lang="en-US" sz="1800" b="0" strike="noStrike" spc="-1">
              <a:solidFill>
                <a:srgbClr val="000000"/>
              </a:solidFill>
              <a:latin typeface="Arial"/>
            </a:endParaRPr>
          </a:p>
          <a:p>
            <a:pPr indent="0">
              <a:lnSpc>
                <a:spcPct val="100000"/>
              </a:lnSpc>
              <a:buNone/>
              <a:tabLst>
                <a:tab pos="0" algn="l"/>
              </a:tabLst>
            </a:pPr>
            <a:r>
              <a:rPr lang="zh-CN" sz="1800" b="0" strike="noStrike" spc="-1">
                <a:solidFill>
                  <a:srgbClr val="000000"/>
                </a:solidFill>
                <a:latin typeface="Arial"/>
              </a:rPr>
              <a:t>事实上，保持未利用的指针是空指针有助于你的调试。假设一个值错误的指针恰好对应了某个可调用的区域，污染了某个区域的数据，你可能会在相隔这个指针甚远的区域发现这个错误而且无法与这个指针产生联系，这是相当致命的。</a:t>
            </a:r>
            <a:endParaRPr lang="en-US" sz="1800" b="0" strike="noStrike" spc="-1">
              <a:solidFill>
                <a:srgbClr val="000000"/>
              </a:solidFill>
              <a:latin typeface="Arial"/>
            </a:endParaRPr>
          </a:p>
          <a:p>
            <a:pPr indent="0">
              <a:lnSpc>
                <a:spcPct val="100000"/>
              </a:lnSpc>
              <a:buNone/>
              <a:tabLst>
                <a:tab pos="0" algn="l"/>
              </a:tabLst>
            </a:pPr>
            <a:r>
              <a:rPr lang="zh-CN" sz="1800" b="0" strike="noStrike" spc="-1">
                <a:solidFill>
                  <a:srgbClr val="000000"/>
                </a:solidFill>
                <a:latin typeface="Arial"/>
              </a:rPr>
              <a:t>在解引用指针前善用</a:t>
            </a:r>
            <a:r>
              <a:rPr lang="en-US" sz="1800" b="0" strike="noStrike" spc="-1">
                <a:solidFill>
                  <a:srgbClr val="000000"/>
                </a:solidFill>
                <a:latin typeface="Arial"/>
              </a:rPr>
              <a:t>assert</a:t>
            </a:r>
            <a:r>
              <a:rPr lang="zh-CN" sz="1800" b="0" strike="noStrike" spc="-1">
                <a:solidFill>
                  <a:srgbClr val="000000"/>
                </a:solidFill>
                <a:latin typeface="Arial"/>
              </a:rPr>
              <a:t>，有助于你的调试。</a:t>
            </a:r>
            <a:endParaRPr lang="en-US" sz="1800" b="0" strike="noStrike" spc="-1">
              <a:solidFill>
                <a:srgbClr val="000000"/>
              </a:solidFill>
              <a:latin typeface="Arial"/>
            </a:endParaRPr>
          </a:p>
          <a:p>
            <a:pPr indent="0">
              <a:lnSpc>
                <a:spcPct val="100000"/>
              </a:lnSpc>
              <a:buNone/>
              <a:tabLst>
                <a:tab pos="0" algn="l"/>
              </a:tabLst>
            </a:pPr>
            <a:r>
              <a:rPr lang="zh-CN" sz="1800" b="1" strike="noStrike" spc="-1">
                <a:solidFill>
                  <a:srgbClr val="C9211E"/>
                </a:solidFill>
                <a:highlight>
                  <a:srgbClr val="FFFF00"/>
                </a:highlight>
                <a:latin typeface="Arial"/>
              </a:rPr>
              <a:t>错误的假设是调试的痛苦之源😭</a:t>
            </a:r>
            <a:endParaRPr lang="en-US" sz="1800" b="0" strike="noStrike" spc="-1">
              <a:solidFill>
                <a:srgbClr val="000000"/>
              </a:solidFill>
              <a:latin typeface="Arial"/>
            </a:endParaRPr>
          </a:p>
        </p:txBody>
      </p:sp>
      <p:sp>
        <p:nvSpPr>
          <p:cNvPr id="4" name="PlaceHolder 3"/>
          <p:cNvSpPr>
            <a:spLocks noGrp="1"/>
          </p:cNvSpPr>
          <p:nvPr>
            <p:ph type="sldNum" idx="156"/>
          </p:nvPr>
        </p:nvSpPr>
        <p:spPr/>
        <p:txBody>
          <a:bodyPr/>
          <a:lstStyle/>
          <a:p>
            <a:fld id="{54C19B1E-0251-470A-84AA-C2ABEFAEAE05}" type="slidenum">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8"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pPr>
            <a:r>
              <a:rPr lang="zh-CN" sz="1800" b="0" strike="noStrike" spc="-1">
                <a:solidFill>
                  <a:srgbClr val="000000"/>
                </a:solidFill>
                <a:latin typeface="Arial"/>
              </a:rPr>
              <a:t>链表——为何需要链表</a:t>
            </a:r>
            <a:endParaRPr lang="en-US" sz="1800" b="0" strike="noStrike" spc="-1">
              <a:solidFill>
                <a:srgbClr val="000000"/>
              </a:solidFill>
              <a:latin typeface="Arial"/>
            </a:endParaRPr>
          </a:p>
        </p:txBody>
      </p:sp>
      <p:sp>
        <p:nvSpPr>
          <p:cNvPr id="1689"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pPr>
            <a:r>
              <a:rPr lang="zh-CN" sz="1800" b="0" strike="noStrike" spc="-1">
                <a:solidFill>
                  <a:srgbClr val="000000"/>
                </a:solidFill>
                <a:latin typeface="Arial"/>
              </a:rPr>
              <a:t>指针是管理内存的工具，假设我们现在有多个同类别的对象在不同的代码段申请了动态空间，我们有遍历这些元素的需求，我们该如何统一管理这些指针以便于我们访问呢？</a:t>
            </a:r>
            <a:endParaRPr lang="en-US" sz="1800" b="0" strike="noStrike" spc="-1">
              <a:solidFill>
                <a:srgbClr val="000000"/>
              </a:solidFill>
              <a:latin typeface="Arial"/>
            </a:endParaRPr>
          </a:p>
          <a:p>
            <a:pPr indent="0">
              <a:lnSpc>
                <a:spcPct val="100000"/>
              </a:lnSpc>
              <a:buNone/>
            </a:pPr>
            <a:r>
              <a:rPr lang="zh-CN" sz="1800" b="0" strike="sngStrike" spc="-1">
                <a:solidFill>
                  <a:srgbClr val="000000"/>
                </a:solidFill>
                <a:latin typeface="Arial"/>
              </a:rPr>
              <a:t>聪明的同学可能会想到，让我们开一个数组来存指针吧🤓☝</a:t>
            </a:r>
            <a:endParaRPr lang="en-US" sz="1800" b="0" strike="noStrike" spc="-1">
              <a:solidFill>
                <a:srgbClr val="000000"/>
              </a:solidFill>
              <a:latin typeface="Arial"/>
            </a:endParaRPr>
          </a:p>
          <a:p>
            <a:pPr indent="0">
              <a:lnSpc>
                <a:spcPct val="100000"/>
              </a:lnSpc>
              <a:buNone/>
            </a:pPr>
            <a:r>
              <a:rPr lang="zh-CN" sz="1800" b="0" strike="noStrike" spc="-1">
                <a:solidFill>
                  <a:srgbClr val="000000"/>
                </a:solidFill>
                <a:latin typeface="Arial"/>
              </a:rPr>
              <a:t>为了解决这一需求，我们提出了一种数据结构——链表</a:t>
            </a:r>
            <a:endParaRPr lang="en-US" sz="1800" b="0" strike="noStrike" spc="-1">
              <a:solidFill>
                <a:srgbClr val="000000"/>
              </a:solidFill>
              <a:latin typeface="Arial"/>
            </a:endParaRPr>
          </a:p>
          <a:p>
            <a:pPr indent="0">
              <a:lnSpc>
                <a:spcPct val="100000"/>
              </a:lnSpc>
              <a:buNone/>
            </a:pPr>
            <a:endParaRPr lang="en-US" sz="1800" b="0" strike="noStrike" spc="-1">
              <a:solidFill>
                <a:srgbClr val="000000"/>
              </a:solidFill>
              <a:latin typeface="Arial"/>
            </a:endParaRPr>
          </a:p>
          <a:p>
            <a:pPr indent="0">
              <a:lnSpc>
                <a:spcPct val="100000"/>
              </a:lnSpc>
              <a:buNone/>
            </a:pPr>
            <a:endParaRPr lang="en-US" sz="1800" b="0" strike="noStrike" spc="-1">
              <a:solidFill>
                <a:srgbClr val="000000"/>
              </a:solidFill>
              <a:latin typeface="Arial"/>
            </a:endParaRPr>
          </a:p>
        </p:txBody>
      </p:sp>
      <p:sp>
        <p:nvSpPr>
          <p:cNvPr id="4" name="PlaceHolder 3"/>
          <p:cNvSpPr>
            <a:spLocks noGrp="1"/>
          </p:cNvSpPr>
          <p:nvPr>
            <p:ph type="sldNum" idx="159"/>
          </p:nvPr>
        </p:nvSpPr>
        <p:spPr/>
        <p:txBody>
          <a:bodyPr/>
          <a:lstStyle/>
          <a:p>
            <a:fld id="{8A607C29-1B01-4964-A592-60AE8A8FAC59}" type="slidenum">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pPr>
            <a:r>
              <a:rPr lang="zh-CN" sz="1800" b="0" strike="noStrike" spc="-1">
                <a:solidFill>
                  <a:srgbClr val="000000"/>
                </a:solidFill>
                <a:latin typeface="Arial"/>
              </a:rPr>
              <a:t>链表的结构</a:t>
            </a:r>
            <a:endParaRPr lang="en-US" sz="1800" b="0" strike="noStrike" spc="-1">
              <a:solidFill>
                <a:srgbClr val="000000"/>
              </a:solidFill>
              <a:latin typeface="Arial"/>
            </a:endParaRPr>
          </a:p>
        </p:txBody>
      </p:sp>
      <p:sp>
        <p:nvSpPr>
          <p:cNvPr id="1691"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324000" defTabSz="914400">
              <a:lnSpc>
                <a:spcPct val="90000"/>
              </a:lnSpc>
              <a:spcBef>
                <a:spcPts val="1001"/>
              </a:spcBef>
              <a:buClr>
                <a:srgbClr val="000000"/>
              </a:buClr>
              <a:buFont typeface="Wingdings" charset="2"/>
              <a:buChar char=""/>
            </a:pPr>
            <a:r>
              <a:rPr lang="zh-CN" sz="2000" b="0" strike="noStrike" spc="-1">
                <a:solidFill>
                  <a:schemeClr val="dk1"/>
                </a:solidFill>
                <a:latin typeface="微软雅黑"/>
              </a:rPr>
              <a:t>使用链表存储数据，不强制要求数据在内存中</a:t>
            </a:r>
            <a:r>
              <a:rPr lang="zh-CN" sz="2000" b="1" strike="noStrike" spc="-1">
                <a:solidFill>
                  <a:schemeClr val="dk1"/>
                </a:solidFill>
                <a:latin typeface="微软雅黑"/>
              </a:rPr>
              <a:t>连续</a:t>
            </a:r>
            <a:r>
              <a:rPr lang="zh-CN" sz="2000" b="0" strike="noStrike" spc="-1">
                <a:solidFill>
                  <a:schemeClr val="dk1"/>
                </a:solidFill>
                <a:latin typeface="微软雅黑"/>
              </a:rPr>
              <a:t>存储，各个元素可以</a:t>
            </a:r>
            <a:r>
              <a:rPr lang="zh-CN" sz="2000" b="1" strike="noStrike" spc="-1">
                <a:solidFill>
                  <a:schemeClr val="dk1"/>
                </a:solidFill>
                <a:latin typeface="微软雅黑"/>
              </a:rPr>
              <a:t>分散</a:t>
            </a:r>
            <a:r>
              <a:rPr lang="zh-CN" sz="2000" b="0" strike="noStrike" spc="-1">
                <a:solidFill>
                  <a:schemeClr val="dk1"/>
                </a:solidFill>
                <a:latin typeface="微软雅黑"/>
              </a:rPr>
              <a:t>存储在内存中。</a:t>
            </a:r>
            <a:endParaRPr lang="en-US" sz="2000" b="0" strike="noStrike" spc="-1">
              <a:solidFill>
                <a:srgbClr val="000000"/>
              </a:solidFill>
              <a:latin typeface="Arial"/>
            </a:endParaRPr>
          </a:p>
          <a:p>
            <a:pPr indent="-324000" defTabSz="914400">
              <a:lnSpc>
                <a:spcPct val="90000"/>
              </a:lnSpc>
              <a:spcBef>
                <a:spcPts val="1001"/>
              </a:spcBef>
              <a:buClr>
                <a:srgbClr val="000000"/>
              </a:buClr>
              <a:buFont typeface="Wingdings" charset="2"/>
              <a:buChar char=""/>
            </a:pPr>
            <a:r>
              <a:rPr lang="zh-CN" sz="2000" b="0" strike="noStrike" spc="-1">
                <a:solidFill>
                  <a:schemeClr val="dk1"/>
                </a:solidFill>
                <a:latin typeface="微软雅黑"/>
              </a:rPr>
              <a:t>这完美满足了动态申请内存的过程中，用一点申请一点，而且无法保证各个部分空间连续的特点</a:t>
            </a:r>
            <a:endParaRPr lang="en-US" sz="2000" b="0" strike="noStrike" spc="-1">
              <a:solidFill>
                <a:srgbClr val="000000"/>
              </a:solidFill>
              <a:latin typeface="Arial"/>
            </a:endParaRPr>
          </a:p>
          <a:p>
            <a:pPr indent="0" defTabSz="914400">
              <a:lnSpc>
                <a:spcPct val="90000"/>
              </a:lnSpc>
              <a:spcBef>
                <a:spcPts val="1001"/>
              </a:spcBef>
              <a:buNone/>
            </a:pPr>
            <a:endParaRPr lang="en-US" sz="2000" b="0" strike="noStrike" spc="-1">
              <a:solidFill>
                <a:srgbClr val="000000"/>
              </a:solidFill>
              <a:latin typeface="Arial"/>
            </a:endParaRPr>
          </a:p>
        </p:txBody>
      </p:sp>
      <p:pic>
        <p:nvPicPr>
          <p:cNvPr id="1692" name="图片 99"/>
          <p:cNvPicPr/>
          <p:nvPr/>
        </p:nvPicPr>
        <p:blipFill>
          <a:blip r:embed="rId2"/>
          <a:stretch/>
        </p:blipFill>
        <p:spPr>
          <a:xfrm>
            <a:off x="1305360" y="3429360"/>
            <a:ext cx="5343120" cy="2285640"/>
          </a:xfrm>
          <a:prstGeom prst="rect">
            <a:avLst/>
          </a:prstGeom>
          <a:ln w="9525">
            <a:noFill/>
          </a:ln>
        </p:spPr>
      </p:pic>
      <p:sp>
        <p:nvSpPr>
          <p:cNvPr id="4" name="PlaceHolder 3"/>
          <p:cNvSpPr>
            <a:spLocks noGrp="1"/>
          </p:cNvSpPr>
          <p:nvPr>
            <p:ph type="sldNum" idx="162"/>
          </p:nvPr>
        </p:nvSpPr>
        <p:spPr/>
        <p:txBody>
          <a:bodyPr/>
          <a:lstStyle/>
          <a:p>
            <a:fld id="{B8D5CC67-4FE4-4CC2-B8E1-01BD0BE5F4BB}" type="slidenum">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gn="ctr">
              <a:buNone/>
            </a:pPr>
            <a:r>
              <a:rPr lang="zh-CN" sz="4400" b="0" strike="noStrike" spc="-1">
                <a:solidFill>
                  <a:srgbClr val="000000"/>
                </a:solidFill>
                <a:latin typeface="Arial"/>
              </a:rPr>
              <a:t>链表的结构</a:t>
            </a:r>
            <a:endParaRPr lang="en-US" sz="4400" b="0" strike="noStrike" spc="-1">
              <a:solidFill>
                <a:srgbClr val="000000"/>
              </a:solidFill>
              <a:latin typeface="Arial"/>
            </a:endParaRPr>
          </a:p>
        </p:txBody>
      </p:sp>
      <p:sp>
        <p:nvSpPr>
          <p:cNvPr id="1694"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pPr>
            <a:r>
              <a:rPr lang="zh-CN" sz="1800" b="0" strike="noStrike" spc="-1">
                <a:solidFill>
                  <a:srgbClr val="000000"/>
                </a:solidFill>
                <a:latin typeface="Arial"/>
              </a:rPr>
              <a:t>让我们从需求出发，思考链表的数据节点需要哪些成员。下面以双端链表为例，学会双端就啥链表都会了。</a:t>
            </a:r>
            <a:endParaRPr lang="en-US" sz="1800" b="0" strike="noStrike" spc="-1">
              <a:solidFill>
                <a:srgbClr val="000000"/>
              </a:solidFill>
              <a:latin typeface="Arial"/>
            </a:endParaRPr>
          </a:p>
          <a:p>
            <a:pPr indent="0">
              <a:lnSpc>
                <a:spcPct val="100000"/>
              </a:lnSpc>
              <a:buNone/>
            </a:pPr>
            <a:r>
              <a:rPr lang="zh-CN" sz="1800" b="0" strike="noStrike" spc="-1">
                <a:solidFill>
                  <a:srgbClr val="000000"/>
                </a:solidFill>
                <a:latin typeface="Arial"/>
              </a:rPr>
              <a:t>首先是数据本身，可能有多个，我们统称为</a:t>
            </a:r>
            <a:r>
              <a:rPr lang="en-US" sz="1800" b="0" strike="noStrike" spc="-1">
                <a:solidFill>
                  <a:srgbClr val="000000"/>
                </a:solidFill>
                <a:latin typeface="Arial"/>
              </a:rPr>
              <a:t>data</a:t>
            </a:r>
          </a:p>
          <a:p>
            <a:pPr indent="0">
              <a:lnSpc>
                <a:spcPct val="100000"/>
              </a:lnSpc>
              <a:buNone/>
            </a:pPr>
            <a:r>
              <a:rPr lang="zh-CN" sz="1800" b="0" strike="noStrike" spc="-1">
                <a:solidFill>
                  <a:srgbClr val="000000"/>
                </a:solidFill>
                <a:latin typeface="Arial"/>
              </a:rPr>
              <a:t>接下来我们需要记录这个节点之后的节点是谁，设为</a:t>
            </a:r>
            <a:r>
              <a:rPr lang="en-US" sz="1800" b="0" strike="noStrike" spc="-1">
                <a:solidFill>
                  <a:srgbClr val="000000"/>
                </a:solidFill>
                <a:latin typeface="Arial"/>
              </a:rPr>
              <a:t>nxt</a:t>
            </a:r>
          </a:p>
          <a:p>
            <a:pPr indent="0">
              <a:lnSpc>
                <a:spcPct val="100000"/>
              </a:lnSpc>
              <a:buNone/>
            </a:pPr>
            <a:r>
              <a:rPr lang="zh-CN" sz="1800" b="0" strike="noStrike" spc="-1">
                <a:solidFill>
                  <a:srgbClr val="000000"/>
                </a:solidFill>
                <a:latin typeface="Arial"/>
              </a:rPr>
              <a:t>同理我们需要知道这个节点之前的节点，设为</a:t>
            </a:r>
            <a:r>
              <a:rPr lang="en-US" sz="1800" b="0" strike="noStrike" spc="-1">
                <a:solidFill>
                  <a:srgbClr val="000000"/>
                </a:solidFill>
                <a:latin typeface="Arial"/>
              </a:rPr>
              <a:t>pre</a:t>
            </a:r>
          </a:p>
          <a:p>
            <a:pPr indent="0">
              <a:lnSpc>
                <a:spcPct val="100000"/>
              </a:lnSpc>
              <a:buNone/>
            </a:pPr>
            <a:r>
              <a:rPr lang="zh-CN" sz="1800" b="0" strike="noStrike" spc="-1">
                <a:solidFill>
                  <a:srgbClr val="000000"/>
                </a:solidFill>
                <a:latin typeface="Arial"/>
              </a:rPr>
              <a:t>我们申请空间时会得到一个指向该空间的指针，所以</a:t>
            </a:r>
            <a:r>
              <a:rPr lang="en-US" sz="1800" b="0" strike="noStrike" spc="-1">
                <a:solidFill>
                  <a:srgbClr val="000000"/>
                </a:solidFill>
                <a:latin typeface="Arial"/>
              </a:rPr>
              <a:t>pre</a:t>
            </a:r>
            <a:r>
              <a:rPr lang="zh-CN" sz="1800" b="0" strike="noStrike" spc="-1">
                <a:solidFill>
                  <a:srgbClr val="000000"/>
                </a:solidFill>
                <a:latin typeface="Arial"/>
              </a:rPr>
              <a:t>和</a:t>
            </a:r>
            <a:r>
              <a:rPr lang="en-US" sz="1800" b="0" strike="noStrike" spc="-1">
                <a:solidFill>
                  <a:srgbClr val="000000"/>
                </a:solidFill>
                <a:latin typeface="Arial"/>
              </a:rPr>
              <a:t>nxt</a:t>
            </a:r>
            <a:r>
              <a:rPr lang="zh-CN" sz="1800" b="0" strike="noStrike" spc="-1">
                <a:solidFill>
                  <a:srgbClr val="000000"/>
                </a:solidFill>
                <a:latin typeface="Arial"/>
              </a:rPr>
              <a:t>的类型也是指针，指向相邻节点的地址</a:t>
            </a:r>
            <a:endParaRPr lang="en-US" sz="1800" b="0" strike="noStrike" spc="-1">
              <a:solidFill>
                <a:srgbClr val="000000"/>
              </a:solidFill>
              <a:latin typeface="Arial"/>
            </a:endParaRPr>
          </a:p>
          <a:p>
            <a:pPr indent="0">
              <a:lnSpc>
                <a:spcPct val="100000"/>
              </a:lnSpc>
              <a:buNone/>
            </a:pPr>
            <a:endParaRPr lang="en-US" sz="1800" b="0" strike="noStrike" spc="-1">
              <a:solidFill>
                <a:srgbClr val="000000"/>
              </a:solidFill>
              <a:latin typeface="Arial"/>
            </a:endParaRPr>
          </a:p>
        </p:txBody>
      </p:sp>
      <p:pic>
        <p:nvPicPr>
          <p:cNvPr id="1695" name="图片 1694"/>
          <p:cNvPicPr/>
          <p:nvPr/>
        </p:nvPicPr>
        <p:blipFill>
          <a:blip r:embed="rId2"/>
          <a:stretch/>
        </p:blipFill>
        <p:spPr>
          <a:xfrm>
            <a:off x="1800000" y="5400000"/>
            <a:ext cx="8629200" cy="914040"/>
          </a:xfrm>
          <a:prstGeom prst="rect">
            <a:avLst/>
          </a:prstGeom>
          <a:ln w="0">
            <a:noFill/>
          </a:ln>
        </p:spPr>
      </p:pic>
      <p:sp>
        <p:nvSpPr>
          <p:cNvPr id="4" name="PlaceHolder 3"/>
          <p:cNvSpPr>
            <a:spLocks noGrp="1"/>
          </p:cNvSpPr>
          <p:nvPr>
            <p:ph type="sldNum" idx="165"/>
          </p:nvPr>
        </p:nvSpPr>
        <p:spPr/>
        <p:txBody>
          <a:bodyPr/>
          <a:lstStyle/>
          <a:p>
            <a:fld id="{ABF2963C-6C11-4DC7-B7CB-79C8C8A505E6}" type="slidenum">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pPr>
            <a:r>
              <a:rPr lang="zh-CN" sz="1800" b="0" strike="noStrike" spc="-1">
                <a:solidFill>
                  <a:srgbClr val="000000"/>
                </a:solidFill>
                <a:latin typeface="Arial"/>
              </a:rPr>
              <a:t>链表的结构</a:t>
            </a:r>
            <a:endParaRPr lang="en-US" sz="1800" b="0" strike="noStrike" spc="-1">
              <a:solidFill>
                <a:srgbClr val="000000"/>
              </a:solidFill>
              <a:latin typeface="Arial"/>
            </a:endParaRPr>
          </a:p>
        </p:txBody>
      </p:sp>
      <p:sp>
        <p:nvSpPr>
          <p:cNvPr id="1697"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pPr>
            <a:r>
              <a:rPr lang="zh-CN" sz="1800" b="0" strike="noStrike" spc="-1">
                <a:solidFill>
                  <a:srgbClr val="000000"/>
                </a:solidFill>
                <a:latin typeface="Arial"/>
              </a:rPr>
              <a:t>代码如下：</a:t>
            </a:r>
            <a:endParaRPr lang="en-US" sz="1800" b="0" strike="noStrike" spc="-1">
              <a:solidFill>
                <a:srgbClr val="000000"/>
              </a:solidFill>
              <a:latin typeface="Arial"/>
            </a:endParaRPr>
          </a:p>
        </p:txBody>
      </p:sp>
      <p:pic>
        <p:nvPicPr>
          <p:cNvPr id="1698" name="图片 1697"/>
          <p:cNvPicPr/>
          <p:nvPr/>
        </p:nvPicPr>
        <p:blipFill>
          <a:blip r:embed="rId2"/>
          <a:stretch/>
        </p:blipFill>
        <p:spPr>
          <a:xfrm>
            <a:off x="1993680" y="2002680"/>
            <a:ext cx="8248320" cy="2857320"/>
          </a:xfrm>
          <a:prstGeom prst="rect">
            <a:avLst/>
          </a:prstGeom>
          <a:ln w="0">
            <a:noFill/>
          </a:ln>
        </p:spPr>
      </p:pic>
      <p:sp>
        <p:nvSpPr>
          <p:cNvPr id="4" name="PlaceHolder 3"/>
          <p:cNvSpPr>
            <a:spLocks noGrp="1"/>
          </p:cNvSpPr>
          <p:nvPr>
            <p:ph type="sldNum" idx="168"/>
          </p:nvPr>
        </p:nvSpPr>
        <p:spPr/>
        <p:txBody>
          <a:bodyPr/>
          <a:lstStyle/>
          <a:p>
            <a:fld id="{CF6515BE-D701-4970-B688-CD87BF0793BF}" type="slidenum">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pPr>
            <a:r>
              <a:rPr lang="zh-CN" sz="1800" b="0" strike="noStrike" spc="-1">
                <a:solidFill>
                  <a:srgbClr val="000000"/>
                </a:solidFill>
                <a:latin typeface="Arial"/>
              </a:rPr>
              <a:t>头指针与尾指针</a:t>
            </a:r>
            <a:endParaRPr lang="en-US" sz="1800" b="0" strike="noStrike" spc="-1">
              <a:solidFill>
                <a:srgbClr val="000000"/>
              </a:solidFill>
              <a:latin typeface="Arial"/>
            </a:endParaRPr>
          </a:p>
        </p:txBody>
      </p:sp>
      <p:sp>
        <p:nvSpPr>
          <p:cNvPr id="1700"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lnSpc>
                <a:spcPct val="100000"/>
              </a:lnSpc>
              <a:buNone/>
            </a:pPr>
            <a:r>
              <a:rPr lang="zh-CN" sz="1800" b="0" strike="noStrike" spc="-1">
                <a:solidFill>
                  <a:srgbClr val="000000"/>
                </a:solidFill>
                <a:latin typeface="Arial"/>
              </a:rPr>
              <a:t>当我们需要遍历链表时，肯定需要有一个起点，我们称这个起点为头指针，指向最靠前的节点，该节点的</a:t>
            </a:r>
            <a:r>
              <a:rPr lang="en-US" sz="1800" b="0" strike="noStrike" spc="-1">
                <a:solidFill>
                  <a:srgbClr val="000000"/>
                </a:solidFill>
                <a:latin typeface="Arial"/>
              </a:rPr>
              <a:t>pre</a:t>
            </a:r>
            <a:r>
              <a:rPr lang="zh-CN" sz="1800" b="0" strike="noStrike" spc="-1">
                <a:solidFill>
                  <a:srgbClr val="000000"/>
                </a:solidFill>
                <a:latin typeface="Arial"/>
              </a:rPr>
              <a:t>为</a:t>
            </a:r>
            <a:r>
              <a:rPr lang="en-US" sz="1800" b="0" strike="noStrike" spc="-1">
                <a:solidFill>
                  <a:srgbClr val="000000"/>
                </a:solidFill>
                <a:latin typeface="Arial"/>
              </a:rPr>
              <a:t>NULL</a:t>
            </a:r>
          </a:p>
          <a:p>
            <a:pPr indent="0">
              <a:lnSpc>
                <a:spcPct val="100000"/>
              </a:lnSpc>
              <a:buNone/>
            </a:pPr>
            <a:r>
              <a:rPr lang="zh-CN" sz="1800" b="0" strike="noStrike" spc="-1">
                <a:solidFill>
                  <a:srgbClr val="000000"/>
                </a:solidFill>
                <a:latin typeface="Arial"/>
              </a:rPr>
              <a:t>当我们向链表插入节点时，没有特殊的要求时会将其插入到尾部，也就是最后一个节点之后，指向该节点的指针成为尾指针，该节点的</a:t>
            </a:r>
            <a:r>
              <a:rPr lang="en-US" sz="1800" b="0" strike="noStrike" spc="-1">
                <a:solidFill>
                  <a:srgbClr val="000000"/>
                </a:solidFill>
                <a:latin typeface="Arial"/>
              </a:rPr>
              <a:t>nxt</a:t>
            </a:r>
            <a:r>
              <a:rPr lang="zh-CN" sz="1800" b="0" strike="noStrike" spc="-1">
                <a:solidFill>
                  <a:srgbClr val="000000"/>
                </a:solidFill>
                <a:latin typeface="Arial"/>
              </a:rPr>
              <a:t>为</a:t>
            </a:r>
            <a:r>
              <a:rPr lang="en-US" sz="1800" b="0" strike="noStrike" spc="-1">
                <a:solidFill>
                  <a:srgbClr val="000000"/>
                </a:solidFill>
                <a:latin typeface="Arial"/>
              </a:rPr>
              <a:t>null</a:t>
            </a:r>
          </a:p>
          <a:p>
            <a:pPr indent="0">
              <a:lnSpc>
                <a:spcPct val="100000"/>
              </a:lnSpc>
              <a:buNone/>
            </a:pPr>
            <a:r>
              <a:rPr lang="zh-CN" sz="1800" b="0" strike="noStrike" spc="-1">
                <a:solidFill>
                  <a:srgbClr val="000000"/>
                </a:solidFill>
                <a:latin typeface="Arial"/>
              </a:rPr>
              <a:t>最好初始化</a:t>
            </a:r>
            <a:endParaRPr lang="en-US" sz="1800" b="0" strike="noStrike" spc="-1">
              <a:solidFill>
                <a:srgbClr val="000000"/>
              </a:solidFill>
              <a:latin typeface="Arial"/>
            </a:endParaRPr>
          </a:p>
          <a:p>
            <a:pPr indent="0">
              <a:lnSpc>
                <a:spcPct val="100000"/>
              </a:lnSpc>
              <a:buNone/>
            </a:pPr>
            <a:endParaRPr lang="en-US" sz="1800" b="0" strike="noStrike" spc="-1">
              <a:solidFill>
                <a:srgbClr val="000000"/>
              </a:solidFill>
              <a:latin typeface="Arial"/>
            </a:endParaRPr>
          </a:p>
        </p:txBody>
      </p:sp>
      <p:pic>
        <p:nvPicPr>
          <p:cNvPr id="1701" name="图片 1700"/>
          <p:cNvPicPr/>
          <p:nvPr/>
        </p:nvPicPr>
        <p:blipFill>
          <a:blip r:embed="rId2"/>
          <a:stretch/>
        </p:blipFill>
        <p:spPr>
          <a:xfrm>
            <a:off x="3496680" y="4680000"/>
            <a:ext cx="5143320" cy="1047240"/>
          </a:xfrm>
          <a:prstGeom prst="rect">
            <a:avLst/>
          </a:prstGeom>
          <a:ln w="0">
            <a:noFill/>
          </a:ln>
        </p:spPr>
      </p:pic>
      <p:sp>
        <p:nvSpPr>
          <p:cNvPr id="4" name="PlaceHolder 3"/>
          <p:cNvSpPr>
            <a:spLocks noGrp="1"/>
          </p:cNvSpPr>
          <p:nvPr>
            <p:ph type="sldNum" idx="171"/>
          </p:nvPr>
        </p:nvSpPr>
        <p:spPr/>
        <p:txBody>
          <a:bodyPr/>
          <a:lstStyle/>
          <a:p>
            <a:fld id="{BE8463F7-4CD2-4F05-8D82-01C9F21C85EA}" type="slidenum">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C81FB-B7BD-4422-53DD-DF98718871E7}"/>
              </a:ext>
            </a:extLst>
          </p:cNvPr>
          <p:cNvSpPr>
            <a:spLocks noGrp="1"/>
          </p:cNvSpPr>
          <p:nvPr>
            <p:ph type="title"/>
          </p:nvPr>
        </p:nvSpPr>
        <p:spPr>
          <a:xfrm>
            <a:off x="239400" y="119160"/>
            <a:ext cx="10759904" cy="1322640"/>
          </a:xfrm>
        </p:spPr>
        <p:txBody>
          <a:bodyPr/>
          <a:lstStyle/>
          <a:p>
            <a:r>
              <a:rPr lang="zh-CN" altLang="en-US" dirty="0"/>
              <a:t>我的变量在哪里？找得到吗？可以访问吗？</a:t>
            </a:r>
          </a:p>
        </p:txBody>
      </p:sp>
      <p:pic>
        <p:nvPicPr>
          <p:cNvPr id="9" name="图片 8">
            <a:extLst>
              <a:ext uri="{FF2B5EF4-FFF2-40B4-BE49-F238E27FC236}">
                <a16:creationId xmlns:a16="http://schemas.microsoft.com/office/drawing/2014/main" id="{E86028B2-042E-4FE4-10D0-267A995BA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89" y="1753360"/>
            <a:ext cx="6386523" cy="5104640"/>
          </a:xfrm>
          <a:prstGeom prst="rect">
            <a:avLst/>
          </a:prstGeom>
        </p:spPr>
      </p:pic>
      <p:sp>
        <p:nvSpPr>
          <p:cNvPr id="12" name="矩形: 圆角 11">
            <a:extLst>
              <a:ext uri="{FF2B5EF4-FFF2-40B4-BE49-F238E27FC236}">
                <a16:creationId xmlns:a16="http://schemas.microsoft.com/office/drawing/2014/main" id="{5B00CB70-A909-EABA-E449-E01E804E7D7B}"/>
              </a:ext>
            </a:extLst>
          </p:cNvPr>
          <p:cNvSpPr/>
          <p:nvPr/>
        </p:nvSpPr>
        <p:spPr>
          <a:xfrm>
            <a:off x="8940046" y="2317806"/>
            <a:ext cx="2059258" cy="938561"/>
          </a:xfrm>
          <a:prstGeom prst="roundRect">
            <a:avLst/>
          </a:prstGeom>
          <a:solidFill>
            <a:schemeClr val="accent6">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循环计数器</a:t>
            </a:r>
          </a:p>
        </p:txBody>
      </p:sp>
      <p:sp>
        <p:nvSpPr>
          <p:cNvPr id="13" name="矩形: 圆角 12">
            <a:extLst>
              <a:ext uri="{FF2B5EF4-FFF2-40B4-BE49-F238E27FC236}">
                <a16:creationId xmlns:a16="http://schemas.microsoft.com/office/drawing/2014/main" id="{9B01D635-5957-20AA-E25E-1F518D41CC1F}"/>
              </a:ext>
            </a:extLst>
          </p:cNvPr>
          <p:cNvSpPr/>
          <p:nvPr/>
        </p:nvSpPr>
        <p:spPr>
          <a:xfrm>
            <a:off x="8940046" y="3739756"/>
            <a:ext cx="2059258" cy="938561"/>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经常访问的数组</a:t>
            </a:r>
          </a:p>
        </p:txBody>
      </p:sp>
      <p:sp>
        <p:nvSpPr>
          <p:cNvPr id="14" name="矩形: 圆角 13">
            <a:extLst>
              <a:ext uri="{FF2B5EF4-FFF2-40B4-BE49-F238E27FC236}">
                <a16:creationId xmlns:a16="http://schemas.microsoft.com/office/drawing/2014/main" id="{02644C95-5570-CF4F-FCAA-9AD46462134C}"/>
              </a:ext>
            </a:extLst>
          </p:cNvPr>
          <p:cNvSpPr/>
          <p:nvPr/>
        </p:nvSpPr>
        <p:spPr>
          <a:xfrm>
            <a:off x="8940046" y="5161706"/>
            <a:ext cx="2059258" cy="938561"/>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很少访问的计数器</a:t>
            </a:r>
          </a:p>
        </p:txBody>
      </p:sp>
      <p:sp>
        <p:nvSpPr>
          <p:cNvPr id="16" name="箭头: 左 15">
            <a:extLst>
              <a:ext uri="{FF2B5EF4-FFF2-40B4-BE49-F238E27FC236}">
                <a16:creationId xmlns:a16="http://schemas.microsoft.com/office/drawing/2014/main" id="{98A6B685-7CB8-0BC0-14B2-C5CE7D0B69D2}"/>
              </a:ext>
            </a:extLst>
          </p:cNvPr>
          <p:cNvSpPr/>
          <p:nvPr/>
        </p:nvSpPr>
        <p:spPr>
          <a:xfrm rot="370397">
            <a:off x="4639126" y="2430308"/>
            <a:ext cx="4232892" cy="370575"/>
          </a:xfrm>
          <a:prstGeom prst="lef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 16">
            <a:extLst>
              <a:ext uri="{FF2B5EF4-FFF2-40B4-BE49-F238E27FC236}">
                <a16:creationId xmlns:a16="http://schemas.microsoft.com/office/drawing/2014/main" id="{3402BD20-4D3C-CEE2-BF69-0B642ED625FC}"/>
              </a:ext>
            </a:extLst>
          </p:cNvPr>
          <p:cNvSpPr/>
          <p:nvPr/>
        </p:nvSpPr>
        <p:spPr>
          <a:xfrm rot="1196766">
            <a:off x="4887836" y="3165694"/>
            <a:ext cx="2465896" cy="315316"/>
          </a:xfrm>
          <a:prstGeom prst="leftArrow">
            <a:avLst/>
          </a:prstGeom>
          <a:solidFill>
            <a:schemeClr val="accent4">
              <a:lumMod val="75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左 17">
            <a:extLst>
              <a:ext uri="{FF2B5EF4-FFF2-40B4-BE49-F238E27FC236}">
                <a16:creationId xmlns:a16="http://schemas.microsoft.com/office/drawing/2014/main" id="{2D4BBAD0-1B15-2161-73FE-52699C09E12A}"/>
              </a:ext>
            </a:extLst>
          </p:cNvPr>
          <p:cNvSpPr/>
          <p:nvPr/>
        </p:nvSpPr>
        <p:spPr>
          <a:xfrm rot="370397">
            <a:off x="7343858" y="3892402"/>
            <a:ext cx="1602424" cy="304389"/>
          </a:xfrm>
          <a:prstGeom prst="leftArrow">
            <a:avLst/>
          </a:prstGeom>
          <a:solidFill>
            <a:schemeClr val="accent4">
              <a:lumMod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左 18">
            <a:extLst>
              <a:ext uri="{FF2B5EF4-FFF2-40B4-BE49-F238E27FC236}">
                <a16:creationId xmlns:a16="http://schemas.microsoft.com/office/drawing/2014/main" id="{C7F827D9-9156-E942-1154-E0F3E026949A}"/>
              </a:ext>
            </a:extLst>
          </p:cNvPr>
          <p:cNvSpPr/>
          <p:nvPr/>
        </p:nvSpPr>
        <p:spPr>
          <a:xfrm rot="612082">
            <a:off x="5257157" y="3618532"/>
            <a:ext cx="2013482" cy="338213"/>
          </a:xfrm>
          <a:prstGeom prst="leftArrow">
            <a:avLst/>
          </a:prstGeom>
          <a:solidFill>
            <a:schemeClr val="accent4">
              <a:lumMod val="75000"/>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左 19">
            <a:extLst>
              <a:ext uri="{FF2B5EF4-FFF2-40B4-BE49-F238E27FC236}">
                <a16:creationId xmlns:a16="http://schemas.microsoft.com/office/drawing/2014/main" id="{08F4CC2F-37D4-E8DE-05D9-7F434D362555}"/>
              </a:ext>
            </a:extLst>
          </p:cNvPr>
          <p:cNvSpPr/>
          <p:nvPr/>
        </p:nvSpPr>
        <p:spPr>
          <a:xfrm rot="21125662">
            <a:off x="5588532" y="4128490"/>
            <a:ext cx="1683544" cy="299496"/>
          </a:xfrm>
          <a:prstGeom prst="leftArrow">
            <a:avLst/>
          </a:prstGeom>
          <a:solidFill>
            <a:schemeClr val="accent4">
              <a:lumMod val="7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左 20">
            <a:extLst>
              <a:ext uri="{FF2B5EF4-FFF2-40B4-BE49-F238E27FC236}">
                <a16:creationId xmlns:a16="http://schemas.microsoft.com/office/drawing/2014/main" id="{CA801446-4ACF-9D84-EB2D-DB9135642F32}"/>
              </a:ext>
            </a:extLst>
          </p:cNvPr>
          <p:cNvSpPr/>
          <p:nvPr/>
        </p:nvSpPr>
        <p:spPr>
          <a:xfrm rot="20764922">
            <a:off x="5998003" y="4487450"/>
            <a:ext cx="2997644" cy="370575"/>
          </a:xfrm>
          <a:prstGeom prst="lef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左 21">
            <a:extLst>
              <a:ext uri="{FF2B5EF4-FFF2-40B4-BE49-F238E27FC236}">
                <a16:creationId xmlns:a16="http://schemas.microsoft.com/office/drawing/2014/main" id="{45ED5555-E7C3-07BE-AFA2-431D40BECAC6}"/>
              </a:ext>
            </a:extLst>
          </p:cNvPr>
          <p:cNvSpPr/>
          <p:nvPr/>
        </p:nvSpPr>
        <p:spPr>
          <a:xfrm rot="370397">
            <a:off x="6107868" y="5237306"/>
            <a:ext cx="2778984" cy="370575"/>
          </a:xfrm>
          <a:prstGeom prst="lef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弧形 27">
            <a:extLst>
              <a:ext uri="{FF2B5EF4-FFF2-40B4-BE49-F238E27FC236}">
                <a16:creationId xmlns:a16="http://schemas.microsoft.com/office/drawing/2014/main" id="{F54CA847-CA46-0820-276E-AD326DDD2602}"/>
              </a:ext>
            </a:extLst>
          </p:cNvPr>
          <p:cNvSpPr/>
          <p:nvPr/>
        </p:nvSpPr>
        <p:spPr>
          <a:xfrm rot="1408996" flipH="1" flipV="1">
            <a:off x="3164815" y="1936264"/>
            <a:ext cx="505522" cy="806892"/>
          </a:xfrm>
          <a:prstGeom prst="curvedLeftArrow">
            <a:avLst>
              <a:gd name="adj1" fmla="val 19023"/>
              <a:gd name="adj2" fmla="val 55929"/>
              <a:gd name="adj3" fmla="val 5441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右弧形 28">
            <a:extLst>
              <a:ext uri="{FF2B5EF4-FFF2-40B4-BE49-F238E27FC236}">
                <a16:creationId xmlns:a16="http://schemas.microsoft.com/office/drawing/2014/main" id="{7F827311-ACF5-DF0E-1B7E-BDBB317F3211}"/>
              </a:ext>
            </a:extLst>
          </p:cNvPr>
          <p:cNvSpPr/>
          <p:nvPr/>
        </p:nvSpPr>
        <p:spPr>
          <a:xfrm rot="1408996" flipH="1" flipV="1">
            <a:off x="2811262" y="2623957"/>
            <a:ext cx="505522" cy="806892"/>
          </a:xfrm>
          <a:prstGeom prst="curvedLeftArrow">
            <a:avLst>
              <a:gd name="adj1" fmla="val 19023"/>
              <a:gd name="adj2" fmla="val 55929"/>
              <a:gd name="adj3" fmla="val 5441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右弧形 29">
            <a:extLst>
              <a:ext uri="{FF2B5EF4-FFF2-40B4-BE49-F238E27FC236}">
                <a16:creationId xmlns:a16="http://schemas.microsoft.com/office/drawing/2014/main" id="{AC0C061A-2525-0D05-2077-E41010E50C21}"/>
              </a:ext>
            </a:extLst>
          </p:cNvPr>
          <p:cNvSpPr/>
          <p:nvPr/>
        </p:nvSpPr>
        <p:spPr>
          <a:xfrm rot="1408996" flipH="1" flipV="1">
            <a:off x="2380460" y="3427248"/>
            <a:ext cx="505522" cy="806892"/>
          </a:xfrm>
          <a:prstGeom prst="curvedLeftArrow">
            <a:avLst>
              <a:gd name="adj1" fmla="val 19023"/>
              <a:gd name="adj2" fmla="val 55929"/>
              <a:gd name="adj3" fmla="val 5441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1" name="箭头: 右弧形 30">
            <a:extLst>
              <a:ext uri="{FF2B5EF4-FFF2-40B4-BE49-F238E27FC236}">
                <a16:creationId xmlns:a16="http://schemas.microsoft.com/office/drawing/2014/main" id="{068F5D89-C175-C9AF-ED8A-5E1E16FB7D86}"/>
              </a:ext>
            </a:extLst>
          </p:cNvPr>
          <p:cNvSpPr/>
          <p:nvPr/>
        </p:nvSpPr>
        <p:spPr>
          <a:xfrm rot="1408996" flipH="1" flipV="1">
            <a:off x="2031818" y="4138896"/>
            <a:ext cx="505522" cy="806892"/>
          </a:xfrm>
          <a:prstGeom prst="curvedLeftArrow">
            <a:avLst>
              <a:gd name="adj1" fmla="val 19023"/>
              <a:gd name="adj2" fmla="val 55929"/>
              <a:gd name="adj3" fmla="val 5441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5823679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pPr>
            <a:r>
              <a:rPr lang="zh-CN" sz="1800" b="0" strike="noStrike" spc="-1">
                <a:solidFill>
                  <a:srgbClr val="000000"/>
                </a:solidFill>
                <a:latin typeface="Arial"/>
              </a:rPr>
              <a:t>遍历链表</a:t>
            </a:r>
            <a:endParaRPr lang="en-US" sz="1800" b="0" strike="noStrike" spc="-1">
              <a:solidFill>
                <a:srgbClr val="000000"/>
              </a:solidFill>
              <a:latin typeface="Arial"/>
            </a:endParaRPr>
          </a:p>
        </p:txBody>
      </p:sp>
      <p:sp>
        <p:nvSpPr>
          <p:cNvPr id="1703"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spcBef>
                <a:spcPts val="1417"/>
              </a:spcBef>
              <a:buNone/>
            </a:pPr>
            <a:r>
              <a:rPr lang="zh-CN" sz="3200" b="0" strike="noStrike" spc="-1">
                <a:solidFill>
                  <a:srgbClr val="000000"/>
                </a:solidFill>
                <a:latin typeface="Arial"/>
              </a:rPr>
              <a:t>传入位次，返回对应节点地址</a:t>
            </a:r>
            <a:endParaRPr lang="en-US" sz="3200" b="0" strike="noStrike" spc="-1">
              <a:solidFill>
                <a:srgbClr val="000000"/>
              </a:solidFill>
              <a:latin typeface="Arial"/>
            </a:endParaRPr>
          </a:p>
          <a:p>
            <a:pPr marL="432000" indent="0">
              <a:spcBef>
                <a:spcPts val="1417"/>
              </a:spcBef>
              <a:buNone/>
            </a:pPr>
            <a:r>
              <a:rPr lang="zh-CN" sz="3200" b="0" strike="noStrike" spc="-1">
                <a:solidFill>
                  <a:srgbClr val="000000"/>
                </a:solidFill>
                <a:latin typeface="Arial"/>
              </a:rPr>
              <a:t>不难发现，与数组常数级查询复杂度不同的是，查询数据的时间复杂度与数据总量成正比，这也是链表的一个劣势。</a:t>
            </a:r>
            <a:endParaRPr lang="en-US" sz="3200" b="0" strike="noStrike" spc="-1">
              <a:solidFill>
                <a:srgbClr val="000000"/>
              </a:solidFill>
              <a:latin typeface="Arial"/>
            </a:endParaRPr>
          </a:p>
        </p:txBody>
      </p:sp>
      <p:pic>
        <p:nvPicPr>
          <p:cNvPr id="1704" name="图片 1703"/>
          <p:cNvPicPr/>
          <p:nvPr/>
        </p:nvPicPr>
        <p:blipFill>
          <a:blip r:embed="rId2"/>
          <a:stretch/>
        </p:blipFill>
        <p:spPr>
          <a:xfrm>
            <a:off x="1440000" y="2520000"/>
            <a:ext cx="3981240" cy="3580920"/>
          </a:xfrm>
          <a:prstGeom prst="rect">
            <a:avLst/>
          </a:prstGeom>
          <a:ln w="0">
            <a:noFill/>
          </a:ln>
        </p:spPr>
      </p:pic>
      <p:sp>
        <p:nvSpPr>
          <p:cNvPr id="4" name="PlaceHolder 3"/>
          <p:cNvSpPr>
            <a:spLocks noGrp="1"/>
          </p:cNvSpPr>
          <p:nvPr>
            <p:ph type="sldNum" idx="174"/>
          </p:nvPr>
        </p:nvSpPr>
        <p:spPr/>
        <p:txBody>
          <a:bodyPr/>
          <a:lstStyle/>
          <a:p>
            <a:fld id="{06C9B957-FBF1-4A8A-8DEB-3A035E85FB31}" type="slidenum">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pPr>
            <a:r>
              <a:rPr lang="zh-CN" sz="1800" b="0" strike="noStrike" spc="-1">
                <a:solidFill>
                  <a:srgbClr val="000000"/>
                </a:solidFill>
                <a:latin typeface="Arial"/>
              </a:rPr>
              <a:t>尾部插入节点</a:t>
            </a:r>
            <a:endParaRPr lang="en-US" sz="1800" b="0" strike="noStrike" spc="-1">
              <a:solidFill>
                <a:srgbClr val="000000"/>
              </a:solidFill>
              <a:latin typeface="Arial"/>
            </a:endParaRPr>
          </a:p>
        </p:txBody>
      </p:sp>
      <p:sp>
        <p:nvSpPr>
          <p:cNvPr id="1706"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spcBef>
                <a:spcPts val="1417"/>
              </a:spcBef>
              <a:buNone/>
            </a:pPr>
            <a:endParaRPr lang="en-US" sz="1800" b="0" strike="noStrike" spc="-1">
              <a:solidFill>
                <a:srgbClr val="000000"/>
              </a:solidFill>
              <a:latin typeface="Arial"/>
            </a:endParaRPr>
          </a:p>
        </p:txBody>
      </p:sp>
      <p:pic>
        <p:nvPicPr>
          <p:cNvPr id="1707" name="图片 1706"/>
          <p:cNvPicPr/>
          <p:nvPr/>
        </p:nvPicPr>
        <p:blipFill>
          <a:blip r:embed="rId2"/>
          <a:stretch/>
        </p:blipFill>
        <p:spPr>
          <a:xfrm>
            <a:off x="3060360" y="374040"/>
            <a:ext cx="6114600" cy="6114600"/>
          </a:xfrm>
          <a:prstGeom prst="rect">
            <a:avLst/>
          </a:prstGeom>
          <a:ln w="0">
            <a:noFill/>
          </a:ln>
        </p:spPr>
      </p:pic>
      <p:sp>
        <p:nvSpPr>
          <p:cNvPr id="4" name="PlaceHolder 3"/>
          <p:cNvSpPr>
            <a:spLocks noGrp="1"/>
          </p:cNvSpPr>
          <p:nvPr>
            <p:ph type="sldNum" idx="177"/>
          </p:nvPr>
        </p:nvSpPr>
        <p:spPr/>
        <p:txBody>
          <a:bodyPr/>
          <a:lstStyle/>
          <a:p>
            <a:fld id="{FAAA4EAE-67BF-4B5B-AC85-1CA8BB07F19C}" type="slidenum">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pPr>
            <a:r>
              <a:rPr lang="zh-CN" sz="1800" b="0" strike="noStrike" spc="-1">
                <a:solidFill>
                  <a:srgbClr val="000000"/>
                </a:solidFill>
                <a:latin typeface="Arial"/>
              </a:rPr>
              <a:t>在指定节点后插入节点</a:t>
            </a:r>
            <a:endParaRPr lang="en-US" sz="1800" b="0" strike="noStrike" spc="-1">
              <a:solidFill>
                <a:srgbClr val="000000"/>
              </a:solidFill>
              <a:latin typeface="Arial"/>
            </a:endParaRPr>
          </a:p>
        </p:txBody>
      </p:sp>
      <p:sp>
        <p:nvSpPr>
          <p:cNvPr id="1709"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spcBef>
                <a:spcPts val="1417"/>
              </a:spcBef>
              <a:buNone/>
            </a:pPr>
            <a:endParaRPr lang="en-US" sz="1800" b="0" strike="noStrike" spc="-1">
              <a:solidFill>
                <a:srgbClr val="000000"/>
              </a:solidFill>
              <a:latin typeface="Arial"/>
            </a:endParaRPr>
          </a:p>
        </p:txBody>
      </p:sp>
      <p:pic>
        <p:nvPicPr>
          <p:cNvPr id="1710" name="图片 1709"/>
          <p:cNvPicPr/>
          <p:nvPr/>
        </p:nvPicPr>
        <p:blipFill>
          <a:blip r:embed="rId2"/>
          <a:stretch/>
        </p:blipFill>
        <p:spPr>
          <a:xfrm>
            <a:off x="3060360" y="192960"/>
            <a:ext cx="6114600" cy="6476760"/>
          </a:xfrm>
          <a:prstGeom prst="rect">
            <a:avLst/>
          </a:prstGeom>
          <a:ln w="0">
            <a:noFill/>
          </a:ln>
        </p:spPr>
      </p:pic>
      <p:sp>
        <p:nvSpPr>
          <p:cNvPr id="4" name="PlaceHolder 3"/>
          <p:cNvSpPr>
            <a:spLocks noGrp="1"/>
          </p:cNvSpPr>
          <p:nvPr>
            <p:ph type="sldNum" idx="180"/>
          </p:nvPr>
        </p:nvSpPr>
        <p:spPr/>
        <p:txBody>
          <a:bodyPr/>
          <a:lstStyle/>
          <a:p>
            <a:fld id="{8BA7E12F-EEFA-47A9-91F4-A13C5402D922}" type="slidenum">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1"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pPr>
            <a:r>
              <a:rPr lang="zh-CN" sz="1800" b="0" strike="noStrike" spc="-1">
                <a:solidFill>
                  <a:srgbClr val="000000"/>
                </a:solidFill>
                <a:latin typeface="Arial"/>
              </a:rPr>
              <a:t>删除指定节点</a:t>
            </a:r>
            <a:endParaRPr lang="en-US" sz="1800" b="0" strike="noStrike" spc="-1">
              <a:solidFill>
                <a:srgbClr val="000000"/>
              </a:solidFill>
              <a:latin typeface="Arial"/>
            </a:endParaRPr>
          </a:p>
        </p:txBody>
      </p:sp>
      <p:sp>
        <p:nvSpPr>
          <p:cNvPr id="1712"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indent="0">
              <a:spcBef>
                <a:spcPts val="1417"/>
              </a:spcBef>
              <a:buNone/>
            </a:pPr>
            <a:endParaRPr lang="en-US" sz="1800" b="0" strike="noStrike" spc="-1">
              <a:solidFill>
                <a:srgbClr val="000000"/>
              </a:solidFill>
              <a:latin typeface="Arial"/>
            </a:endParaRPr>
          </a:p>
        </p:txBody>
      </p:sp>
      <p:pic>
        <p:nvPicPr>
          <p:cNvPr id="1713" name="图片 1712"/>
          <p:cNvPicPr/>
          <p:nvPr/>
        </p:nvPicPr>
        <p:blipFill>
          <a:blip r:embed="rId2"/>
          <a:stretch/>
        </p:blipFill>
        <p:spPr>
          <a:xfrm>
            <a:off x="3986280" y="2520"/>
            <a:ext cx="4262760" cy="6857640"/>
          </a:xfrm>
          <a:prstGeom prst="rect">
            <a:avLst/>
          </a:prstGeom>
          <a:ln w="0">
            <a:noFill/>
          </a:ln>
        </p:spPr>
      </p:pic>
      <p:sp>
        <p:nvSpPr>
          <p:cNvPr id="4" name="PlaceHolder 3"/>
          <p:cNvSpPr>
            <a:spLocks noGrp="1"/>
          </p:cNvSpPr>
          <p:nvPr>
            <p:ph type="sldNum" idx="183"/>
          </p:nvPr>
        </p:nvSpPr>
        <p:spPr/>
        <p:txBody>
          <a:bodyPr/>
          <a:lstStyle/>
          <a:p>
            <a:fld id="{CDE5A6A9-121E-4F50-9BA4-F724DDD4D759}" type="slidenum">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 name="PlaceHolder 1"/>
          <p:cNvSpPr>
            <a:spLocks noGrp="1"/>
          </p:cNvSpPr>
          <p:nvPr>
            <p:ph type="title"/>
          </p:nvPr>
        </p:nvSpPr>
        <p:spPr>
          <a:xfrm>
            <a:off x="239400" y="119160"/>
            <a:ext cx="10512720" cy="1322640"/>
          </a:xfrm>
          <a:prstGeom prst="rect">
            <a:avLst/>
          </a:prstGeom>
          <a:noFill/>
          <a:ln w="0">
            <a:noFill/>
          </a:ln>
        </p:spPr>
        <p:txBody>
          <a:bodyPr lIns="91440" tIns="45720" rIns="91440" bIns="45720" anchor="ctr">
            <a:noAutofit/>
          </a:bodyPr>
          <a:lstStyle/>
          <a:p>
            <a:pPr indent="0">
              <a:lnSpc>
                <a:spcPct val="100000"/>
              </a:lnSpc>
              <a:buNone/>
            </a:pPr>
            <a:r>
              <a:rPr lang="zh-CN" sz="1800" b="0" strike="noStrike" spc="-1">
                <a:solidFill>
                  <a:srgbClr val="000000"/>
                </a:solidFill>
                <a:latin typeface="Arial"/>
              </a:rPr>
              <a:t>总结</a:t>
            </a:r>
            <a:endParaRPr lang="en-US" sz="1800" b="0" strike="noStrike" spc="-1">
              <a:solidFill>
                <a:srgbClr val="000000"/>
              </a:solidFill>
              <a:latin typeface="Arial"/>
            </a:endParaRPr>
          </a:p>
        </p:txBody>
      </p:sp>
      <p:sp>
        <p:nvSpPr>
          <p:cNvPr id="1715"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spcBef>
                <a:spcPts val="1417"/>
              </a:spcBef>
              <a:buNone/>
            </a:pPr>
            <a:r>
              <a:rPr lang="zh-CN" sz="3200" b="0" strike="noStrike" spc="-1">
                <a:solidFill>
                  <a:srgbClr val="000000"/>
                </a:solidFill>
                <a:latin typeface="Arial"/>
              </a:rPr>
              <a:t>我们学习了指针、结构体、</a:t>
            </a:r>
            <a:r>
              <a:rPr lang="en-US" sz="3200" b="0" strike="noStrike" spc="-1">
                <a:solidFill>
                  <a:srgbClr val="000000"/>
                </a:solidFill>
                <a:latin typeface="Arial"/>
              </a:rPr>
              <a:t>malloc</a:t>
            </a:r>
            <a:r>
              <a:rPr lang="zh-CN" sz="3200" b="0" strike="noStrike" spc="-1">
                <a:solidFill>
                  <a:srgbClr val="000000"/>
                </a:solidFill>
                <a:latin typeface="Arial"/>
              </a:rPr>
              <a:t>、链表。他们息息相关、环环相扣。希望同学们能在之后的学习中灵活运用而不是死记硬背。</a:t>
            </a:r>
            <a:endParaRPr lang="en-US" sz="3200" b="0" strike="noStrike" spc="-1">
              <a:solidFill>
                <a:srgbClr val="000000"/>
              </a:solidFill>
              <a:latin typeface="Arial"/>
            </a:endParaRPr>
          </a:p>
          <a:p>
            <a:pPr marL="432000" indent="0">
              <a:spcBef>
                <a:spcPts val="1417"/>
              </a:spcBef>
              <a:buNone/>
            </a:pPr>
            <a:r>
              <a:rPr lang="zh-CN" sz="3200" b="0" strike="noStrike" spc="-1">
                <a:solidFill>
                  <a:srgbClr val="000000"/>
                </a:solidFill>
                <a:latin typeface="Arial"/>
              </a:rPr>
              <a:t>课后作业：</a:t>
            </a:r>
            <a:endParaRPr lang="en-US" sz="3200" b="0" strike="noStrike" spc="-1">
              <a:solidFill>
                <a:srgbClr val="000000"/>
              </a:solidFill>
              <a:latin typeface="Arial"/>
            </a:endParaRPr>
          </a:p>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Lab5:</a:t>
            </a:r>
            <a:r>
              <a:rPr lang="zh-CN" sz="3200" b="0" strike="noStrike" spc="-1">
                <a:solidFill>
                  <a:srgbClr val="000000"/>
                </a:solidFill>
                <a:latin typeface="Arial"/>
              </a:rPr>
              <a:t>借助链表这一数据结构解决一道算法题</a:t>
            </a:r>
            <a:endParaRPr lang="en-US" sz="3200" b="0" strike="noStrike" spc="-1">
              <a:solidFill>
                <a:srgbClr val="000000"/>
              </a:solidFill>
              <a:latin typeface="Arial"/>
            </a:endParaRPr>
          </a:p>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Project1:</a:t>
            </a:r>
            <a:r>
              <a:rPr lang="zh-CN" sz="3200" b="0" strike="noStrike" spc="-1">
                <a:solidFill>
                  <a:srgbClr val="000000"/>
                </a:solidFill>
                <a:latin typeface="Arial"/>
              </a:rPr>
              <a:t>实现一个简单的内存分配器</a:t>
            </a:r>
            <a:endParaRPr lang="en-US" sz="3200" b="0" strike="noStrike" spc="-1">
              <a:solidFill>
                <a:srgbClr val="000000"/>
              </a:solidFill>
              <a:latin typeface="Arial"/>
            </a:endParaRPr>
          </a:p>
        </p:txBody>
      </p:sp>
      <p:sp>
        <p:nvSpPr>
          <p:cNvPr id="4" name="PlaceHolder 3"/>
          <p:cNvSpPr>
            <a:spLocks noGrp="1"/>
          </p:cNvSpPr>
          <p:nvPr>
            <p:ph type="sldNum" idx="186"/>
          </p:nvPr>
        </p:nvSpPr>
        <p:spPr/>
        <p:txBody>
          <a:bodyPr/>
          <a:lstStyle/>
          <a:p>
            <a:fld id="{77AB94F2-D785-4049-8C58-1B81A5C7B9F2}" type="slidenum">
              <a:t>74</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 name="PlaceHolder 1"/>
          <p:cNvSpPr>
            <a:spLocks noGrp="1"/>
          </p:cNvSpPr>
          <p:nvPr>
            <p:ph type="title"/>
          </p:nvPr>
        </p:nvSpPr>
        <p:spPr>
          <a:xfrm>
            <a:off x="239399" y="119160"/>
            <a:ext cx="11402323" cy="132264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zh-CN" altLang="en-US" sz="4400" b="0" strike="noStrike" spc="-1" dirty="0">
                <a:solidFill>
                  <a:schemeClr val="dk1"/>
                </a:solidFill>
                <a:latin typeface="等线 Light"/>
              </a:rPr>
              <a:t>你的电脑里</a:t>
            </a:r>
            <a:r>
              <a:rPr lang="zh-CN" altLang="en-US" spc="-1" dirty="0">
                <a:solidFill>
                  <a:schemeClr val="dk1"/>
                </a:solidFill>
                <a:latin typeface="等线 Light"/>
              </a:rPr>
              <a:t>安装了</a:t>
            </a:r>
            <a:r>
              <a:rPr lang="zh-CN" altLang="en-US" sz="4400" b="0" strike="noStrike" spc="-1" dirty="0">
                <a:solidFill>
                  <a:schemeClr val="dk1"/>
                </a:solidFill>
                <a:latin typeface="等线 Light"/>
              </a:rPr>
              <a:t>一款有着自己生活的编译器</a:t>
            </a:r>
            <a:endParaRPr lang="en-US" sz="4400" b="0" strike="noStrike" spc="-1" dirty="0">
              <a:solidFill>
                <a:srgbClr val="000000"/>
              </a:solidFill>
              <a:latin typeface="Arial"/>
            </a:endParaRPr>
          </a:p>
        </p:txBody>
      </p:sp>
      <p:pic>
        <p:nvPicPr>
          <p:cNvPr id="1555" name="图片 1554"/>
          <p:cNvPicPr/>
          <p:nvPr/>
        </p:nvPicPr>
        <p:blipFill>
          <a:blip r:embed="rId3"/>
          <a:stretch/>
        </p:blipFill>
        <p:spPr>
          <a:xfrm>
            <a:off x="5707247" y="1441800"/>
            <a:ext cx="5044873" cy="4841769"/>
          </a:xfrm>
          <a:prstGeom prst="rect">
            <a:avLst/>
          </a:prstGeom>
          <a:ln w="0">
            <a:noFill/>
          </a:ln>
        </p:spPr>
      </p:pic>
      <p:sp>
        <p:nvSpPr>
          <p:cNvPr id="4" name="PlaceHolder 3"/>
          <p:cNvSpPr>
            <a:spLocks noGrp="1"/>
          </p:cNvSpPr>
          <p:nvPr>
            <p:ph type="sldNum" idx="39"/>
          </p:nvPr>
        </p:nvSpPr>
        <p:spPr/>
        <p:txBody>
          <a:bodyPr/>
          <a:lstStyle/>
          <a:p>
            <a:fld id="{B06DD7EC-EDFF-4DE3-9A36-F854EAD64631}" type="slidenum">
              <a:t>8</a:t>
            </a:fld>
            <a:endParaRPr/>
          </a:p>
        </p:txBody>
      </p:sp>
      <p:pic>
        <p:nvPicPr>
          <p:cNvPr id="3074" name="Picture 2" descr="Cheems (Character) | Floppapedia Revamped Wiki | Fandom">
            <a:extLst>
              <a:ext uri="{FF2B5EF4-FFF2-40B4-BE49-F238E27FC236}">
                <a16:creationId xmlns:a16="http://schemas.microsoft.com/office/drawing/2014/main" id="{E8ADF422-CCB4-987D-5B6A-E7022B92EF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400" y="3429000"/>
            <a:ext cx="2740320" cy="273778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2504AC9-5936-3E04-48F0-E2DF1F65BA59}"/>
              </a:ext>
            </a:extLst>
          </p:cNvPr>
          <p:cNvSpPr txBox="1"/>
          <p:nvPr/>
        </p:nvSpPr>
        <p:spPr>
          <a:xfrm>
            <a:off x="929726" y="3194538"/>
            <a:ext cx="1359668" cy="369332"/>
          </a:xfrm>
          <a:prstGeom prst="rect">
            <a:avLst/>
          </a:prstGeom>
          <a:noFill/>
        </p:spPr>
        <p:txBody>
          <a:bodyPr wrap="none" rtlCol="0">
            <a:spAutoFit/>
          </a:bodyPr>
          <a:lstStyle/>
          <a:p>
            <a:r>
              <a:rPr lang="en-US" altLang="zh-CN" dirty="0">
                <a:latin typeface="Segoe UI Black" panose="020B0A02040204020203" pitchFamily="34" charset="0"/>
                <a:ea typeface="Segoe UI Black" panose="020B0A02040204020203" pitchFamily="34" charset="0"/>
              </a:rPr>
              <a:t>Your Code</a:t>
            </a:r>
            <a:endParaRPr lang="zh-CN" altLang="en-US" dirty="0">
              <a:latin typeface="Segoe UI Black" panose="020B0A02040204020203" pitchFamily="34" charset="0"/>
            </a:endParaRPr>
          </a:p>
        </p:txBody>
      </p:sp>
      <p:sp>
        <p:nvSpPr>
          <p:cNvPr id="6" name="文本框 5">
            <a:extLst>
              <a:ext uri="{FF2B5EF4-FFF2-40B4-BE49-F238E27FC236}">
                <a16:creationId xmlns:a16="http://schemas.microsoft.com/office/drawing/2014/main" id="{1B74E823-DE1A-69D5-84BC-A909CEF72CD1}"/>
              </a:ext>
            </a:extLst>
          </p:cNvPr>
          <p:cNvSpPr txBox="1"/>
          <p:nvPr/>
        </p:nvSpPr>
        <p:spPr>
          <a:xfrm>
            <a:off x="2642886" y="3862684"/>
            <a:ext cx="3165899" cy="2585323"/>
          </a:xfrm>
          <a:prstGeom prst="rect">
            <a:avLst/>
          </a:prstGeom>
          <a:noFill/>
        </p:spPr>
        <p:txBody>
          <a:bodyPr wrap="square" rtlCol="0">
            <a:spAutoFit/>
          </a:bodyPr>
          <a:lstStyle/>
          <a:p>
            <a:r>
              <a:rPr lang="zh-CN" altLang="en-US" b="1" dirty="0">
                <a:latin typeface="Segoe UI Black" panose="020B0A02040204020203" pitchFamily="34" charset="0"/>
                <a:ea typeface="Segoe UI Black" panose="020B0A02040204020203" pitchFamily="34" charset="0"/>
              </a:rPr>
              <a:t>嗨</a:t>
            </a:r>
            <a:r>
              <a:rPr lang="zh-CN" altLang="en-US" dirty="0">
                <a:latin typeface="Segoe UI Black" panose="020B0A02040204020203" pitchFamily="34" charset="0"/>
                <a:ea typeface="Segoe UI Black" panose="020B0A02040204020203" pitchFamily="34" charset="0"/>
              </a:rPr>
              <a:t> </a:t>
            </a:r>
            <a:r>
              <a:rPr lang="en-US" altLang="zh-CN" dirty="0">
                <a:latin typeface="Segoe UI Black" panose="020B0A02040204020203" pitchFamily="34" charset="0"/>
                <a:ea typeface="Segoe UI Black" panose="020B0A02040204020203" pitchFamily="34" charset="0"/>
              </a:rPr>
              <a:t>GCC</a:t>
            </a:r>
          </a:p>
          <a:p>
            <a:r>
              <a:rPr lang="zh-CN" altLang="en-US" b="1" dirty="0">
                <a:latin typeface="Segoe UI Black" panose="020B0A02040204020203" pitchFamily="34" charset="0"/>
                <a:ea typeface="Segoe UI Black" panose="020B0A02040204020203" pitchFamily="34" charset="0"/>
              </a:rPr>
              <a:t>我做出了以下声明</a:t>
            </a:r>
            <a:endParaRPr lang="en-US" altLang="zh-CN" b="1" dirty="0">
              <a:latin typeface="Segoe UI Black" panose="020B0A02040204020203" pitchFamily="34" charset="0"/>
              <a:ea typeface="Segoe UI Black" panose="020B0A02040204020203" pitchFamily="34" charset="0"/>
            </a:endParaRPr>
          </a:p>
          <a:p>
            <a:r>
              <a:rPr lang="en-US" altLang="zh-CN" dirty="0">
                <a:latin typeface="Segoe UI Black" panose="020B0A02040204020203" pitchFamily="34" charset="0"/>
                <a:ea typeface="Segoe UI Black" panose="020B0A02040204020203" pitchFamily="34" charset="0"/>
              </a:rPr>
              <a:t>Register</a:t>
            </a:r>
          </a:p>
          <a:p>
            <a:r>
              <a:rPr lang="en-US" altLang="zh-CN" dirty="0">
                <a:latin typeface="Segoe UI Black" panose="020B0A02040204020203" pitchFamily="34" charset="0"/>
                <a:ea typeface="Segoe UI Black" panose="020B0A02040204020203" pitchFamily="34" charset="0"/>
              </a:rPr>
              <a:t>Inline</a:t>
            </a:r>
          </a:p>
          <a:p>
            <a:r>
              <a:rPr lang="en-US" altLang="zh-CN" dirty="0">
                <a:latin typeface="Segoe UI Black" panose="020B0A02040204020203" pitchFamily="34" charset="0"/>
                <a:ea typeface="Segoe UI Black" panose="020B0A02040204020203" pitchFamily="34" charset="0"/>
              </a:rPr>
              <a:t>Volatile</a:t>
            </a:r>
          </a:p>
          <a:p>
            <a:r>
              <a:rPr lang="en-US" altLang="zh-CN" dirty="0">
                <a:latin typeface="Segoe UI Black" panose="020B0A02040204020203" pitchFamily="34" charset="0"/>
                <a:ea typeface="Segoe UI Black" panose="020B0A02040204020203" pitchFamily="34" charset="0"/>
              </a:rPr>
              <a:t>Restrict</a:t>
            </a:r>
          </a:p>
          <a:p>
            <a:r>
              <a:rPr lang="zh-CN" altLang="en-US" b="1" dirty="0">
                <a:latin typeface="微软雅黑" panose="020B0503020204020204" pitchFamily="34" charset="-122"/>
                <a:ea typeface="微软雅黑" panose="020B0503020204020204" pitchFamily="34" charset="-122"/>
              </a:rPr>
              <a:t>你可以优化时参考我的策略吗</a:t>
            </a:r>
            <a:endParaRPr lang="en-US" altLang="zh-CN" b="1" dirty="0">
              <a:latin typeface="微软雅黑" panose="020B0503020204020204" pitchFamily="34" charset="-122"/>
              <a:ea typeface="微软雅黑" panose="020B0503020204020204" pitchFamily="34" charset="-122"/>
            </a:endParaRPr>
          </a:p>
          <a:p>
            <a:endParaRPr lang="en-US" altLang="zh-CN" dirty="0">
              <a:latin typeface="Segoe UI Black" panose="020B0A02040204020203" pitchFamily="34" charset="0"/>
              <a:ea typeface="Segoe UI Black" panose="020B0A02040204020203" pitchFamily="34" charset="0"/>
            </a:endParaRPr>
          </a:p>
          <a:p>
            <a:endParaRPr lang="zh-CN" altLang="en-US" dirty="0">
              <a:latin typeface="Segoe UI Black" panose="020B0A02040204020203" pitchFamily="34" charset="0"/>
            </a:endParaRPr>
          </a:p>
        </p:txBody>
      </p:sp>
      <p:sp>
        <p:nvSpPr>
          <p:cNvPr id="9" name="文本框 8">
            <a:extLst>
              <a:ext uri="{FF2B5EF4-FFF2-40B4-BE49-F238E27FC236}">
                <a16:creationId xmlns:a16="http://schemas.microsoft.com/office/drawing/2014/main" id="{5E8FE625-47D4-3F7C-F939-88E9499AFC24}"/>
              </a:ext>
            </a:extLst>
          </p:cNvPr>
          <p:cNvSpPr txBox="1"/>
          <p:nvPr/>
        </p:nvSpPr>
        <p:spPr>
          <a:xfrm>
            <a:off x="7404701" y="1589960"/>
            <a:ext cx="1205779" cy="707886"/>
          </a:xfrm>
          <a:prstGeom prst="rect">
            <a:avLst/>
          </a:prstGeom>
          <a:noFill/>
        </p:spPr>
        <p:txBody>
          <a:bodyPr wrap="none" rtlCol="0">
            <a:spAutoFit/>
          </a:bodyPr>
          <a:lstStyle/>
          <a:p>
            <a:r>
              <a:rPr lang="en-US" altLang="zh-CN" sz="4000" dirty="0">
                <a:latin typeface="Segoe UI Black" panose="020B0A02040204020203" pitchFamily="34" charset="0"/>
                <a:ea typeface="Segoe UI Black" panose="020B0A02040204020203" pitchFamily="34" charset="0"/>
              </a:rPr>
              <a:t>GCC</a:t>
            </a:r>
            <a:endParaRPr lang="zh-CN" altLang="en-US" sz="4000" dirty="0">
              <a:latin typeface="Segoe UI Black" panose="020B0A02040204020203" pitchFamily="34" charset="0"/>
            </a:endParaRPr>
          </a:p>
        </p:txBody>
      </p:sp>
      <p:sp>
        <p:nvSpPr>
          <p:cNvPr id="10" name="文本框 9">
            <a:extLst>
              <a:ext uri="{FF2B5EF4-FFF2-40B4-BE49-F238E27FC236}">
                <a16:creationId xmlns:a16="http://schemas.microsoft.com/office/drawing/2014/main" id="{09052C3A-283F-BF93-68A5-00CCE0FF9B78}"/>
              </a:ext>
            </a:extLst>
          </p:cNvPr>
          <p:cNvSpPr txBox="1"/>
          <p:nvPr/>
        </p:nvSpPr>
        <p:spPr>
          <a:xfrm>
            <a:off x="3810479" y="2641373"/>
            <a:ext cx="3756334" cy="707886"/>
          </a:xfrm>
          <a:prstGeom prst="rect">
            <a:avLst/>
          </a:prstGeom>
          <a:noFill/>
        </p:spPr>
        <p:txBody>
          <a:bodyPr wrap="square" rtlCol="0">
            <a:spAutoFit/>
          </a:bodyPr>
          <a:lstStyle/>
          <a:p>
            <a:r>
              <a:rPr lang="zh-CN" altLang="en-US" sz="4000" b="1" dirty="0">
                <a:latin typeface="Segoe UI Black" panose="020B0A02040204020203" pitchFamily="34" charset="0"/>
                <a:ea typeface="Segoe UI Black" panose="020B0A02040204020203" pitchFamily="34" charset="0"/>
              </a:rPr>
              <a:t>你在教我做事？</a:t>
            </a:r>
            <a:endParaRPr lang="en-US" altLang="zh-CN" sz="4000" dirty="0">
              <a:latin typeface="Segoe UI Black" panose="020B0A02040204020203" pitchFamily="34" charset="0"/>
              <a:ea typeface="Segoe UI Black" panose="020B0A02040204020203"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6" presetClass="entr" fill="hold" nodeType="clickEffect">
                                  <p:stCondLst>
                                    <p:cond delay="0"/>
                                  </p:stCondLst>
                                  <p:childTnLst>
                                    <p:set>
                                      <p:cBhvr>
                                        <p:cTn id="6" fill="hold">
                                          <p:stCondLst>
                                            <p:cond delay="0"/>
                                          </p:stCondLst>
                                        </p:cTn>
                                        <p:tgtEl>
                                          <p:spTgt spid="1555"/>
                                        </p:tgtEl>
                                        <p:attrNameLst>
                                          <p:attrName>style.visibility</p:attrName>
                                        </p:attrNameLst>
                                      </p:cBhvr>
                                      <p:to>
                                        <p:strVal val="visible"/>
                                      </p:to>
                                    </p:set>
                                    <p:animEffect transition="in" filter="wipe(up)">
                                      <p:cBhvr additive="repl">
                                        <p:cTn id="7" dur="290">
                                          <p:stCondLst>
                                            <p:cond delay="0"/>
                                          </p:stCondLst>
                                        </p:cTn>
                                        <p:tgtEl>
                                          <p:spTgt spid="1555"/>
                                        </p:tgtEl>
                                      </p:cBhvr>
                                    </p:animEffect>
                                    <p:anim calcmode="lin" valueType="num">
                                      <p:cBhvr additive="repl">
                                        <p:cTn id="8" dur="911">
                                          <p:stCondLst>
                                            <p:cond delay="0"/>
                                          </p:stCondLst>
                                        </p:cTn>
                                        <p:tgtEl>
                                          <p:spTgt spid="1555"/>
                                        </p:tgtEl>
                                        <p:attrNameLst>
                                          <p:attrName>ppt_x</p:attrName>
                                        </p:attrNameLst>
                                      </p:cBhvr>
                                      <p:tavLst>
                                        <p:tav tm="0">
                                          <p:val>
                                            <p:strVal val="#ppt_x-0.25"/>
                                          </p:val>
                                        </p:tav>
                                        <p:tav tm="100000">
                                          <p:val>
                                            <p:strVal val="#ppt_x"/>
                                          </p:val>
                                        </p:tav>
                                      </p:tavLst>
                                    </p:anim>
                                    <p:anim calcmode="lin" valueType="num">
                                      <p:cBhvr additive="repl">
                                        <p:cTn id="9" dur="332">
                                          <p:stCondLst>
                                            <p:cond delay="0"/>
                                          </p:stCondLst>
                                        </p:cTn>
                                        <p:tgtEl>
                                          <p:spTgt spid="1555"/>
                                        </p:tgtEl>
                                        <p:attrNameLst>
                                          <p:attrName>ppt_y</p:attrName>
                                        </p:attrNameLst>
                                      </p:cBhvr>
                                      <p:tavLst>
                                        <p:tav tm="0" fmla="y-sin(pi*$)/3">
                                          <p:val>
                                            <p:strVal val="0.5"/>
                                          </p:val>
                                        </p:tav>
                                        <p:tav tm="100000" fmla="y-sin(pi*$)/3">
                                          <p:val>
                                            <p:strVal val="1"/>
                                          </p:val>
                                        </p:tav>
                                      </p:tavLst>
                                    </p:anim>
                                    <p:anim calcmode="lin" valueType="num">
                                      <p:cBhvr additive="repl">
                                        <p:cTn id="10" dur="332">
                                          <p:stCondLst>
                                            <p:cond delay="332"/>
                                          </p:stCondLst>
                                        </p:cTn>
                                        <p:tgtEl>
                                          <p:spTgt spid="1555"/>
                                        </p:tgtEl>
                                        <p:attrNameLst>
                                          <p:attrName>ppt_y</p:attrName>
                                        </p:attrNameLst>
                                      </p:cBhvr>
                                      <p:tavLst>
                                        <p:tav tm="0" fmla="y-sin(pi*$)/9">
                                          <p:val>
                                            <p:strVal val="0"/>
                                          </p:val>
                                        </p:tav>
                                        <p:tav tm="100000" fmla="y-sin(pi*$)/9">
                                          <p:val>
                                            <p:strVal val="1"/>
                                          </p:val>
                                        </p:tav>
                                      </p:tavLst>
                                    </p:anim>
                                    <p:anim calcmode="lin" valueType="num">
                                      <p:cBhvr additive="repl">
                                        <p:cTn id="11" dur="166">
                                          <p:stCondLst>
                                            <p:cond delay="662"/>
                                          </p:stCondLst>
                                        </p:cTn>
                                        <p:tgtEl>
                                          <p:spTgt spid="1555"/>
                                        </p:tgtEl>
                                        <p:attrNameLst>
                                          <p:attrName>ppt_y</p:attrName>
                                        </p:attrNameLst>
                                      </p:cBhvr>
                                      <p:tavLst>
                                        <p:tav tm="0" fmla="y-sin(pi*$)/27">
                                          <p:val>
                                            <p:strVal val="0"/>
                                          </p:val>
                                        </p:tav>
                                        <p:tav tm="100000" fmla="y-sin(pi*$)/27">
                                          <p:val>
                                            <p:strVal val="1"/>
                                          </p:val>
                                        </p:tav>
                                      </p:tavLst>
                                    </p:anim>
                                    <p:anim calcmode="lin" valueType="num">
                                      <p:cBhvr additive="repl">
                                        <p:cTn id="12" dur="82">
                                          <p:stCondLst>
                                            <p:cond delay="827"/>
                                          </p:stCondLst>
                                        </p:cTn>
                                        <p:tgtEl>
                                          <p:spTgt spid="1555"/>
                                        </p:tgtEl>
                                        <p:attrNameLst>
                                          <p:attrName>ppt_y</p:attrName>
                                        </p:attrNameLst>
                                      </p:cBhvr>
                                      <p:tavLst>
                                        <p:tav tm="0" fmla="y-sin(pi*$)/81">
                                          <p:val>
                                            <p:strVal val="0"/>
                                          </p:val>
                                        </p:tav>
                                        <p:tav tm="100000" fmla="y-sin(pi*$)/81">
                                          <p:val>
                                            <p:strVal val="1"/>
                                          </p:val>
                                        </p:tav>
                                      </p:tavLst>
                                    </p:anim>
                                    <p:animScale>
                                      <p:cBhvr>
                                        <p:cTn id="13" dur="13" fill="hold">
                                          <p:stCondLst>
                                            <p:cond delay="324"/>
                                          </p:stCondLst>
                                        </p:cTn>
                                        <p:tgtEl>
                                          <p:spTgt spid="1555"/>
                                        </p:tgtEl>
                                      </p:cBhvr>
                                      <p:to x="100000" y="60000"/>
                                    </p:animScale>
                                    <p:animScale>
                                      <p:cBhvr>
                                        <p:cTn id="14" dur="83" fill="hold">
                                          <p:stCondLst>
                                            <p:cond delay="338"/>
                                          </p:stCondLst>
                                        </p:cTn>
                                        <p:tgtEl>
                                          <p:spTgt spid="1555"/>
                                        </p:tgtEl>
                                      </p:cBhvr>
                                      <p:to x="100000" y="100000"/>
                                    </p:animScale>
                                    <p:animScale>
                                      <p:cBhvr>
                                        <p:cTn id="15" dur="13" fill="hold">
                                          <p:stCondLst>
                                            <p:cond delay="656"/>
                                          </p:stCondLst>
                                        </p:cTn>
                                        <p:tgtEl>
                                          <p:spTgt spid="1555"/>
                                        </p:tgtEl>
                                      </p:cBhvr>
                                      <p:to x="100000" y="80000"/>
                                    </p:animScale>
                                    <p:animScale>
                                      <p:cBhvr>
                                        <p:cTn id="16" dur="83" fill="hold">
                                          <p:stCondLst>
                                            <p:cond delay="669"/>
                                          </p:stCondLst>
                                        </p:cTn>
                                        <p:tgtEl>
                                          <p:spTgt spid="1555"/>
                                        </p:tgtEl>
                                      </p:cBhvr>
                                      <p:to x="100000" y="100000"/>
                                    </p:animScale>
                                    <p:animScale>
                                      <p:cBhvr>
                                        <p:cTn id="17" dur="13" fill="hold">
                                          <p:stCondLst>
                                            <p:cond delay="821"/>
                                          </p:stCondLst>
                                        </p:cTn>
                                        <p:tgtEl>
                                          <p:spTgt spid="1555"/>
                                        </p:tgtEl>
                                      </p:cBhvr>
                                      <p:to x="100000" y="90000"/>
                                    </p:animScale>
                                    <p:animScale>
                                      <p:cBhvr>
                                        <p:cTn id="18" dur="83" fill="hold">
                                          <p:stCondLst>
                                            <p:cond delay="834"/>
                                          </p:stCondLst>
                                        </p:cTn>
                                        <p:tgtEl>
                                          <p:spTgt spid="1555"/>
                                        </p:tgtEl>
                                      </p:cBhvr>
                                      <p:to x="100000" y="100000"/>
                                    </p:animScale>
                                    <p:animScale>
                                      <p:cBhvr>
                                        <p:cTn id="19" dur="13" fill="hold">
                                          <p:stCondLst>
                                            <p:cond delay="904"/>
                                          </p:stCondLst>
                                        </p:cTn>
                                        <p:tgtEl>
                                          <p:spTgt spid="1555"/>
                                        </p:tgtEl>
                                      </p:cBhvr>
                                      <p:to x="100000" y="95000"/>
                                    </p:animScale>
                                    <p:animScale>
                                      <p:cBhvr>
                                        <p:cTn id="20" dur="83" fill="hold">
                                          <p:stCondLst>
                                            <p:cond delay="917"/>
                                          </p:stCondLst>
                                        </p:cTn>
                                        <p:tgtEl>
                                          <p:spTgt spid="15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PlaceHolder 1"/>
          <p:cNvSpPr>
            <a:spLocks noGrp="1"/>
          </p:cNvSpPr>
          <p:nvPr>
            <p:ph type="title"/>
          </p:nvPr>
        </p:nvSpPr>
        <p:spPr>
          <a:xfrm>
            <a:off x="239400" y="446040"/>
            <a:ext cx="10512720" cy="668880"/>
          </a:xfrm>
          <a:prstGeom prst="rect">
            <a:avLst/>
          </a:prstGeom>
          <a:noFill/>
          <a:ln w="0">
            <a:noFill/>
          </a:ln>
        </p:spPr>
        <p:txBody>
          <a:bodyPr lIns="0" tIns="0" rIns="0" bIns="0" anchor="ctr">
            <a:noAutofit/>
          </a:bodyPr>
          <a:lstStyle/>
          <a:p>
            <a:pPr indent="0">
              <a:lnSpc>
                <a:spcPct val="100000"/>
              </a:lnSpc>
              <a:buNone/>
              <a:tabLst>
                <a:tab pos="0" algn="l"/>
              </a:tabLst>
            </a:pPr>
            <a:r>
              <a:rPr lang="zh-CN" sz="4400" b="0" strike="noStrike" spc="-1">
                <a:solidFill>
                  <a:srgbClr val="000000"/>
                </a:solidFill>
                <a:latin typeface="Arial"/>
              </a:rPr>
              <a:t>指针的定义——指向单个变量</a:t>
            </a:r>
            <a:endParaRPr lang="en-US" sz="4400" b="0" strike="noStrike" spc="-1">
              <a:solidFill>
                <a:srgbClr val="000000"/>
              </a:solidFill>
              <a:latin typeface="Arial"/>
            </a:endParaRPr>
          </a:p>
        </p:txBody>
      </p:sp>
      <p:sp>
        <p:nvSpPr>
          <p:cNvPr id="1563" name="PlaceHolder 2"/>
          <p:cNvSpPr>
            <a:spLocks noGrp="1"/>
          </p:cNvSpPr>
          <p:nvPr>
            <p:ph/>
          </p:nvPr>
        </p:nvSpPr>
        <p:spPr>
          <a:xfrm>
            <a:off x="838080" y="1825560"/>
            <a:ext cx="10512720" cy="4348440"/>
          </a:xfrm>
          <a:prstGeom prst="rect">
            <a:avLst/>
          </a:prstGeom>
          <a:noFill/>
          <a:ln w="0">
            <a:noFill/>
          </a:ln>
        </p:spPr>
        <p:txBody>
          <a:bodyPr lIns="91440" tIns="45720" rIns="91440" bIns="45720" anchor="t">
            <a:noAutofit/>
          </a:bodyPr>
          <a:lstStyle/>
          <a:p>
            <a:pPr marL="432000" indent="0">
              <a:lnSpc>
                <a:spcPct val="100000"/>
              </a:lnSpc>
              <a:spcBef>
                <a:spcPts val="1417"/>
              </a:spcBef>
              <a:buNone/>
              <a:tabLst>
                <a:tab pos="0" algn="l"/>
              </a:tabLst>
            </a:pPr>
            <a:r>
              <a:rPr lang="zh-CN" altLang="en-US" sz="2800" spc="-1" dirty="0">
                <a:solidFill>
                  <a:srgbClr val="000000"/>
                </a:solidFill>
                <a:latin typeface="Arial"/>
              </a:rPr>
              <a:t>语法：</a:t>
            </a:r>
            <a:r>
              <a:rPr lang="en-US" sz="2800" b="0" strike="noStrike" spc="-1" dirty="0">
                <a:solidFill>
                  <a:srgbClr val="000000"/>
                </a:solidFill>
                <a:latin typeface="Arial"/>
              </a:rPr>
              <a:t>Type *</a:t>
            </a:r>
            <a:r>
              <a:rPr lang="en-US" sz="2800" b="0" strike="noStrike" spc="-1" dirty="0" err="1">
                <a:solidFill>
                  <a:srgbClr val="000000"/>
                </a:solidFill>
                <a:latin typeface="Arial"/>
              </a:rPr>
              <a:t>ptr</a:t>
            </a:r>
            <a:endParaRPr lang="en-US" sz="2800" b="0" strike="noStrike" spc="-1" dirty="0">
              <a:solidFill>
                <a:srgbClr val="000000"/>
              </a:solidFill>
              <a:latin typeface="Arial"/>
            </a:endParaRPr>
          </a:p>
          <a:p>
            <a:pPr marL="432000" indent="0">
              <a:lnSpc>
                <a:spcPct val="100000"/>
              </a:lnSpc>
              <a:spcBef>
                <a:spcPts val="1417"/>
              </a:spcBef>
              <a:buNone/>
              <a:tabLst>
                <a:tab pos="0" algn="l"/>
              </a:tabLst>
            </a:pPr>
            <a:r>
              <a:rPr lang="zh-CN" sz="2800" b="0" strike="noStrike" spc="-1" dirty="0">
                <a:solidFill>
                  <a:srgbClr val="000000"/>
                </a:solidFill>
                <a:latin typeface="Arial"/>
              </a:rPr>
              <a:t>如：</a:t>
            </a:r>
            <a:endParaRPr lang="en-US" sz="2800" b="0" strike="noStrike" spc="-1" dirty="0">
              <a:solidFill>
                <a:srgbClr val="000000"/>
              </a:solidFill>
              <a:latin typeface="Arial"/>
            </a:endParaRPr>
          </a:p>
          <a:p>
            <a:pPr marL="432000" indent="0">
              <a:lnSpc>
                <a:spcPct val="100000"/>
              </a:lnSpc>
              <a:spcBef>
                <a:spcPts val="1417"/>
              </a:spcBef>
              <a:buNone/>
              <a:tabLst>
                <a:tab pos="0" algn="l"/>
              </a:tabLst>
            </a:pPr>
            <a:endParaRPr lang="en-US" sz="3200" b="0" strike="noStrike" spc="-1" dirty="0">
              <a:solidFill>
                <a:srgbClr val="000000"/>
              </a:solidFill>
              <a:latin typeface="Arial"/>
            </a:endParaRPr>
          </a:p>
          <a:p>
            <a:pPr marL="432000" indent="0">
              <a:lnSpc>
                <a:spcPct val="100000"/>
              </a:lnSpc>
              <a:spcBef>
                <a:spcPts val="1417"/>
              </a:spcBef>
              <a:buNone/>
              <a:tabLst>
                <a:tab pos="0" algn="l"/>
              </a:tabLst>
            </a:pPr>
            <a:endParaRPr lang="en-US" sz="2800" b="0" strike="noStrike" spc="-1" dirty="0">
              <a:solidFill>
                <a:srgbClr val="000000"/>
              </a:solidFill>
              <a:latin typeface="Arial"/>
            </a:endParaRPr>
          </a:p>
          <a:p>
            <a:pPr marL="432000" indent="0">
              <a:lnSpc>
                <a:spcPct val="100000"/>
              </a:lnSpc>
              <a:spcBef>
                <a:spcPts val="1417"/>
              </a:spcBef>
              <a:buNone/>
              <a:tabLst>
                <a:tab pos="0" algn="l"/>
              </a:tabLst>
            </a:pPr>
            <a:r>
              <a:rPr lang="en-US" sz="2800" b="1" strike="noStrike" spc="-1" dirty="0">
                <a:solidFill>
                  <a:schemeClr val="accent6"/>
                </a:solidFill>
                <a:highlight>
                  <a:srgbClr val="FFFF00"/>
                </a:highlight>
                <a:latin typeface="Arial"/>
              </a:rPr>
              <a:t>⚠️</a:t>
            </a:r>
            <a:r>
              <a:rPr lang="zh-CN" sz="2800" b="0" strike="noStrike" spc="-1" dirty="0">
                <a:solidFill>
                  <a:schemeClr val="accent6"/>
                </a:solidFill>
                <a:highlight>
                  <a:srgbClr val="FFFF00"/>
                </a:highlight>
                <a:latin typeface="Arial"/>
              </a:rPr>
              <a:t>注意</a:t>
            </a:r>
            <a:r>
              <a:rPr lang="en-US" altLang="zh-CN" sz="2800" spc="-1" dirty="0">
                <a:solidFill>
                  <a:schemeClr val="accent6"/>
                </a:solidFill>
                <a:highlight>
                  <a:srgbClr val="FFFF00"/>
                </a:highlight>
                <a:latin typeface="Arial"/>
              </a:rPr>
              <a:t>!</a:t>
            </a:r>
            <a:r>
              <a:rPr lang="zh-CN" altLang="en-US" sz="2800" spc="-1" dirty="0">
                <a:solidFill>
                  <a:schemeClr val="accent6"/>
                </a:solidFill>
                <a:highlight>
                  <a:srgbClr val="FFFF00"/>
                </a:highlight>
                <a:latin typeface="Arial"/>
              </a:rPr>
              <a:t> </a:t>
            </a:r>
            <a:r>
              <a:rPr lang="en-US" altLang="zh-CN" sz="2800" spc="-1" dirty="0">
                <a:solidFill>
                  <a:srgbClr val="000000"/>
                </a:solidFill>
                <a:latin typeface="Arial"/>
              </a:rPr>
              <a:t>	</a:t>
            </a:r>
            <a:r>
              <a:rPr lang="en-US" sz="2800" b="0" strike="noStrike" spc="-1" dirty="0">
                <a:solidFill>
                  <a:srgbClr val="000000"/>
                </a:solidFill>
                <a:latin typeface="Arial"/>
              </a:rPr>
              <a:t>*</a:t>
            </a:r>
            <a:r>
              <a:rPr lang="zh-CN" sz="2800" b="0" strike="noStrike" spc="-1" dirty="0">
                <a:solidFill>
                  <a:srgbClr val="000000"/>
                </a:solidFill>
                <a:latin typeface="Arial"/>
              </a:rPr>
              <a:t>是变量名称的修饰符，不是类型的修饰符</a:t>
            </a:r>
            <a:endParaRPr lang="en-US" sz="2800" b="0" strike="noStrike" spc="-1" dirty="0">
              <a:solidFill>
                <a:srgbClr val="000000"/>
              </a:solidFill>
              <a:latin typeface="Arial"/>
            </a:endParaRPr>
          </a:p>
          <a:p>
            <a:pPr marL="432000" indent="0">
              <a:lnSpc>
                <a:spcPct val="100000"/>
              </a:lnSpc>
              <a:spcBef>
                <a:spcPts val="1417"/>
              </a:spcBef>
              <a:buNone/>
              <a:tabLst>
                <a:tab pos="0" algn="l"/>
              </a:tabLst>
            </a:pPr>
            <a:endParaRPr lang="en-US" sz="2800" b="0" strike="noStrike" spc="-1" dirty="0">
              <a:solidFill>
                <a:srgbClr val="000000"/>
              </a:solidFill>
              <a:latin typeface="Arial"/>
            </a:endParaRPr>
          </a:p>
          <a:p>
            <a:pPr marL="432000" indent="0">
              <a:lnSpc>
                <a:spcPct val="100000"/>
              </a:lnSpc>
              <a:spcBef>
                <a:spcPts val="1417"/>
              </a:spcBef>
              <a:buNone/>
              <a:tabLst>
                <a:tab pos="0" algn="l"/>
              </a:tabLst>
            </a:pPr>
            <a:r>
              <a:rPr lang="zh-CN" altLang="en-US" sz="2800" spc="-1" dirty="0">
                <a:solidFill>
                  <a:srgbClr val="000000"/>
                </a:solidFill>
                <a:latin typeface="Arial"/>
              </a:rPr>
              <a:t>例如此处</a:t>
            </a:r>
            <a:r>
              <a:rPr lang="en-US" sz="2800" b="0" strike="noStrike" spc="-1" dirty="0" err="1">
                <a:solidFill>
                  <a:srgbClr val="000000"/>
                </a:solidFill>
                <a:latin typeface="Arial"/>
              </a:rPr>
              <a:t>not_ptr</a:t>
            </a:r>
            <a:r>
              <a:rPr lang="en-US" sz="2800" b="0" strike="noStrike" spc="-1" dirty="0">
                <a:solidFill>
                  <a:srgbClr val="000000"/>
                </a:solidFill>
                <a:latin typeface="Arial"/>
              </a:rPr>
              <a:t> </a:t>
            </a:r>
            <a:r>
              <a:rPr lang="zh-CN" sz="2800" b="0" strike="noStrike" spc="-1" dirty="0">
                <a:solidFill>
                  <a:srgbClr val="FF0000"/>
                </a:solidFill>
                <a:highlight>
                  <a:srgbClr val="FFFF00"/>
                </a:highlight>
                <a:latin typeface="Arial"/>
              </a:rPr>
              <a:t>并</a:t>
            </a:r>
            <a:r>
              <a:rPr lang="en-US" altLang="zh-CN" sz="2800" b="0" strike="noStrike" spc="-1" dirty="0">
                <a:solidFill>
                  <a:srgbClr val="FF0000"/>
                </a:solidFill>
                <a:highlight>
                  <a:srgbClr val="FFFF00"/>
                </a:highlight>
                <a:latin typeface="Arial"/>
              </a:rPr>
              <a:t> </a:t>
            </a:r>
            <a:r>
              <a:rPr lang="zh-CN" sz="2800" b="0" strike="noStrike" spc="-1" dirty="0">
                <a:solidFill>
                  <a:srgbClr val="FF0000"/>
                </a:solidFill>
                <a:highlight>
                  <a:srgbClr val="FFFF00"/>
                </a:highlight>
                <a:latin typeface="Arial"/>
              </a:rPr>
              <a:t>非</a:t>
            </a:r>
            <a:r>
              <a:rPr lang="en-US" altLang="zh-CN" sz="2800" b="0" strike="noStrike" spc="-1" dirty="0">
                <a:solidFill>
                  <a:srgbClr val="FF0000"/>
                </a:solidFill>
                <a:highlight>
                  <a:srgbClr val="FFFF00"/>
                </a:highlight>
                <a:latin typeface="Arial"/>
              </a:rPr>
              <a:t> </a:t>
            </a:r>
            <a:r>
              <a:rPr lang="zh-CN" sz="2800" b="0" strike="noStrike" spc="-1" dirty="0">
                <a:solidFill>
                  <a:srgbClr val="FF0000"/>
                </a:solidFill>
                <a:highlight>
                  <a:srgbClr val="FFFF00"/>
                </a:highlight>
                <a:latin typeface="Arial"/>
              </a:rPr>
              <a:t>指</a:t>
            </a:r>
            <a:r>
              <a:rPr lang="en-US" altLang="zh-CN" sz="2800" b="0" strike="noStrike" spc="-1" dirty="0">
                <a:solidFill>
                  <a:srgbClr val="FF0000"/>
                </a:solidFill>
                <a:highlight>
                  <a:srgbClr val="FFFF00"/>
                </a:highlight>
                <a:latin typeface="Arial"/>
              </a:rPr>
              <a:t> </a:t>
            </a:r>
            <a:r>
              <a:rPr lang="zh-CN" sz="2800" b="0" strike="noStrike" spc="-1" dirty="0">
                <a:solidFill>
                  <a:srgbClr val="FF0000"/>
                </a:solidFill>
                <a:highlight>
                  <a:srgbClr val="FFFF00"/>
                </a:highlight>
                <a:latin typeface="Arial"/>
              </a:rPr>
              <a:t>针</a:t>
            </a:r>
            <a:endParaRPr lang="en-US" altLang="zh-CN" sz="2800" b="0" strike="noStrike" spc="-1" dirty="0">
              <a:solidFill>
                <a:srgbClr val="FF0000"/>
              </a:solidFill>
              <a:highlight>
                <a:srgbClr val="FFFF00"/>
              </a:highlight>
              <a:latin typeface="Arial"/>
            </a:endParaRPr>
          </a:p>
          <a:p>
            <a:pPr marL="432000" indent="0">
              <a:lnSpc>
                <a:spcPct val="100000"/>
              </a:lnSpc>
              <a:spcBef>
                <a:spcPts val="1417"/>
              </a:spcBef>
              <a:buNone/>
              <a:tabLst>
                <a:tab pos="0" algn="l"/>
              </a:tabLst>
            </a:pPr>
            <a:r>
              <a:rPr lang="en-US" sz="2800" b="0" strike="noStrike" spc="-1" dirty="0">
                <a:solidFill>
                  <a:srgbClr val="000000"/>
                </a:solidFill>
                <a:latin typeface="Arial"/>
              </a:rPr>
              <a:t>(</a:t>
            </a:r>
            <a:r>
              <a:rPr lang="zh-CN" sz="2800" b="0" strike="noStrike" spc="-1" dirty="0">
                <a:solidFill>
                  <a:srgbClr val="000000"/>
                </a:solidFill>
                <a:latin typeface="Arial"/>
              </a:rPr>
              <a:t>善用代码格式话插件能防范糟糕的代码规范</a:t>
            </a:r>
            <a:r>
              <a:rPr lang="en-US" sz="2800" b="0" strike="noStrike" spc="-1" dirty="0">
                <a:solidFill>
                  <a:srgbClr val="000000"/>
                </a:solidFill>
                <a:latin typeface="Arial"/>
              </a:rPr>
              <a:t>)</a:t>
            </a:r>
          </a:p>
        </p:txBody>
      </p:sp>
      <p:pic>
        <p:nvPicPr>
          <p:cNvPr id="1564" name="图片 1563"/>
          <p:cNvPicPr/>
          <p:nvPr/>
        </p:nvPicPr>
        <p:blipFill>
          <a:blip r:embed="rId3"/>
          <a:stretch/>
        </p:blipFill>
        <p:spPr>
          <a:xfrm>
            <a:off x="1980000" y="2368800"/>
            <a:ext cx="2931120" cy="1769040"/>
          </a:xfrm>
          <a:prstGeom prst="rect">
            <a:avLst/>
          </a:prstGeom>
          <a:ln w="0">
            <a:noFill/>
          </a:ln>
        </p:spPr>
      </p:pic>
      <p:pic>
        <p:nvPicPr>
          <p:cNvPr id="1565" name="图片 1564"/>
          <p:cNvPicPr/>
          <p:nvPr/>
        </p:nvPicPr>
        <p:blipFill>
          <a:blip r:embed="rId4"/>
          <a:stretch/>
        </p:blipFill>
        <p:spPr>
          <a:xfrm>
            <a:off x="1409400" y="4933800"/>
            <a:ext cx="2692440" cy="464040"/>
          </a:xfrm>
          <a:prstGeom prst="rect">
            <a:avLst/>
          </a:prstGeom>
          <a:ln w="0">
            <a:noFill/>
          </a:ln>
        </p:spPr>
      </p:pic>
      <p:sp>
        <p:nvSpPr>
          <p:cNvPr id="4" name="PlaceHolder 3"/>
          <p:cNvSpPr>
            <a:spLocks noGrp="1"/>
          </p:cNvSpPr>
          <p:nvPr>
            <p:ph type="sldNum" idx="48"/>
          </p:nvPr>
        </p:nvSpPr>
        <p:spPr/>
        <p:txBody>
          <a:bodyPr/>
          <a:lstStyle/>
          <a:p>
            <a:fld id="{E1A1BE15-9C21-47B3-93FC-760D8D7EB111}" type="slidenum">
              <a:t>9</a:t>
            </a:fld>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majorFont>
      <a:minorFont>
        <a:latin typeface="等线"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5.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7.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9.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majorFont>
      <a:minorFont>
        <a:latin typeface="等线"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0.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5.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7.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9.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0.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5.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7.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9.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0.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5.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7.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9.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5.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50.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5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5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7.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9.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4350</TotalTime>
  <Words>4396</Words>
  <Application>Microsoft Office PowerPoint</Application>
  <PresentationFormat>宽屏</PresentationFormat>
  <Paragraphs>470</Paragraphs>
  <Slides>74</Slides>
  <Notes>7</Notes>
  <HiddenSlides>0</HiddenSlides>
  <MMClips>0</MMClips>
  <ScaleCrop>false</ScaleCrop>
  <HeadingPairs>
    <vt:vector size="6" baseType="variant">
      <vt:variant>
        <vt:lpstr>已用的字体</vt:lpstr>
      </vt:variant>
      <vt:variant>
        <vt:i4>10</vt:i4>
      </vt:variant>
      <vt:variant>
        <vt:lpstr>主题</vt:lpstr>
      </vt:variant>
      <vt:variant>
        <vt:i4>51</vt:i4>
      </vt:variant>
      <vt:variant>
        <vt:lpstr>幻灯片标题</vt:lpstr>
      </vt:variant>
      <vt:variant>
        <vt:i4>74</vt:i4>
      </vt:variant>
    </vt:vector>
  </HeadingPairs>
  <TitlesOfParts>
    <vt:vector size="135" baseType="lpstr">
      <vt:lpstr>等线</vt:lpstr>
      <vt:lpstr>等线 Light</vt:lpstr>
      <vt:lpstr>微软雅黑</vt:lpstr>
      <vt:lpstr>Arial</vt:lpstr>
      <vt:lpstr>Cascadia Code SemiBold</vt:lpstr>
      <vt:lpstr>Consolas</vt:lpstr>
      <vt:lpstr>Segoe UI Black</vt:lpstr>
      <vt:lpstr>Symbol</vt:lpstr>
      <vt:lpstr>Times New Roman</vt:lpstr>
      <vt:lpstr>Wingdings</vt:lpstr>
      <vt:lpstr>Office 主题​​</vt:lpstr>
      <vt:lpstr>Office 主题​​</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lecture5</vt:lpstr>
      <vt:lpstr>为何需要指针</vt:lpstr>
      <vt:lpstr>为何需要指针</vt:lpstr>
      <vt:lpstr>救世阿，指针</vt:lpstr>
      <vt:lpstr>变量名、变量值、地址与指针</vt:lpstr>
      <vt:lpstr>我的变量在哪里？找得到吗？可以访问吗？</vt:lpstr>
      <vt:lpstr>我的变量在哪里？找得到吗？可以访问吗？</vt:lpstr>
      <vt:lpstr>你的电脑里安装了一款有着自己生活的编译器</vt:lpstr>
      <vt:lpstr>指针的定义——指向单个变量</vt:lpstr>
      <vt:lpstr>指针定义——指向指针的指针</vt:lpstr>
      <vt:lpstr>指针定义——常量指针与指向常量的指针</vt:lpstr>
      <vt:lpstr>指针定义——常量指针与指向常量的指针</vt:lpstr>
      <vt:lpstr>指针定义——常量指针与指向常量的指针</vt:lpstr>
      <vt:lpstr>*指针定义——指向函数的指针</vt:lpstr>
      <vt:lpstr>指针使用——取地址符&amp;</vt:lpstr>
      <vt:lpstr>知识祛魅——scanf</vt:lpstr>
      <vt:lpstr>指针使用——解引用符*</vt:lpstr>
      <vt:lpstr>知识祛魅——printf</vt:lpstr>
      <vt:lpstr>知识祛魅——字符串</vt:lpstr>
      <vt:lpstr>知识祛魅——字符串</vt:lpstr>
      <vt:lpstr>知识祛魅——字符串</vt:lpstr>
      <vt:lpstr>指针使用——解引用符*</vt:lpstr>
      <vt:lpstr>指针使用——指针赋值</vt:lpstr>
      <vt:lpstr>指针使用——指针的算数运算</vt:lpstr>
      <vt:lpstr>指针使用——指针的算数运算</vt:lpstr>
      <vt:lpstr>指针与数组——访问一维数组的指针行为</vt:lpstr>
      <vt:lpstr>指针与数组——访问二维数组的指针行为</vt:lpstr>
      <vt:lpstr>指针与数组——访问二维数组的指针行为</vt:lpstr>
      <vt:lpstr>指针与数组——访问二维数组的指针行为</vt:lpstr>
      <vt:lpstr>指针与数组——访问二维数组的指针行为</vt:lpstr>
      <vt:lpstr>指针与数组——访问二维数组的指针行为</vt:lpstr>
      <vt:lpstr>指针与数组——访问二维数组的指针行为</vt:lpstr>
      <vt:lpstr>指针与数组——访问二维数组的指针行为</vt:lpstr>
      <vt:lpstr>指针与数组——二者的不同</vt:lpstr>
      <vt:lpstr>特殊的指针类型——void*</vt:lpstr>
      <vt:lpstr>指针使用——指针的隐式类型转换</vt:lpstr>
      <vt:lpstr>指针的使用——指针的显式转换</vt:lpstr>
      <vt:lpstr>指针的使用——指针的显式转换</vt:lpstr>
      <vt:lpstr>指针的本质</vt:lpstr>
      <vt:lpstr>为什么需要结构体</vt:lpstr>
      <vt:lpstr>结构体的使用——结构体的定义</vt:lpstr>
      <vt:lpstr>结构体的使用——结构体变量的定义</vt:lpstr>
      <vt:lpstr>结构体的使用——成员的访问</vt:lpstr>
      <vt:lpstr>结构体与指针</vt:lpstr>
      <vt:lpstr>结构体的本质——空间分配</vt:lpstr>
      <vt:lpstr>结构体的本质——参数传递</vt:lpstr>
      <vt:lpstr>结构体的本质——参数传递</vt:lpstr>
      <vt:lpstr>结构体的本质</vt:lpstr>
      <vt:lpstr>Break Time</vt:lpstr>
      <vt:lpstr>为何需要malloc</vt:lpstr>
      <vt:lpstr>malloc的使用——申请空间</vt:lpstr>
      <vt:lpstr>malloc的使用——解读空间</vt:lpstr>
      <vt:lpstr>malloc的使用——解读空间</vt:lpstr>
      <vt:lpstr>malloc的使用——代码实例</vt:lpstr>
      <vt:lpstr>malloc的使用</vt:lpstr>
      <vt:lpstr>malloc的使用——释放空间</vt:lpstr>
      <vt:lpstr>malloc的使用——释放空间</vt:lpstr>
      <vt:lpstr>什么是内存泄漏</vt:lpstr>
      <vt:lpstr>malloc的使用——释放空间</vt:lpstr>
      <vt:lpstr>危险的指针</vt:lpstr>
      <vt:lpstr>危险的指针——野指针</vt:lpstr>
      <vt:lpstr>危险的指针——空悬指针</vt:lpstr>
      <vt:lpstr>危险的指针——越界指针</vt:lpstr>
      <vt:lpstr>危险的指针——空指针</vt:lpstr>
      <vt:lpstr>链表——为何需要链表</vt:lpstr>
      <vt:lpstr>链表的结构</vt:lpstr>
      <vt:lpstr>链表的结构</vt:lpstr>
      <vt:lpstr>链表的结构</vt:lpstr>
      <vt:lpstr>头指针与尾指针</vt:lpstr>
      <vt:lpstr>遍历链表</vt:lpstr>
      <vt:lpstr>尾部插入节点</vt:lpstr>
      <vt:lpstr>在指定节点后插入节点</vt:lpstr>
      <vt:lpstr>删除指定节点</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lecture5</dc:title>
  <dc:subject/>
  <dc:creator>宏阳 丁</dc:creator>
  <dc:description/>
  <cp:lastModifiedBy>文璟 郑</cp:lastModifiedBy>
  <cp:revision>30</cp:revision>
  <dcterms:created xsi:type="dcterms:W3CDTF">2024-07-14T11:30:10Z</dcterms:created>
  <dcterms:modified xsi:type="dcterms:W3CDTF">2024-08-13T08:38:34Z</dcterms:modified>
  <dc:language>zh-CN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2</vt:i4>
  </property>
</Properties>
</file>